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sldIdLst>
    <p:sldId id="256" r:id="rId2"/>
    <p:sldId id="257" r:id="rId3"/>
    <p:sldId id="276" r:id="rId4"/>
    <p:sldId id="259" r:id="rId5"/>
    <p:sldId id="260" r:id="rId6"/>
    <p:sldId id="270" r:id="rId7"/>
    <p:sldId id="271" r:id="rId8"/>
    <p:sldId id="272" r:id="rId9"/>
    <p:sldId id="273" r:id="rId10"/>
    <p:sldId id="274" r:id="rId11"/>
    <p:sldId id="275" r:id="rId12"/>
    <p:sldId id="262" r:id="rId13"/>
    <p:sldId id="263" r:id="rId14"/>
    <p:sldId id="277" r:id="rId15"/>
    <p:sldId id="264" r:id="rId16"/>
    <p:sldId id="278" r:id="rId17"/>
    <p:sldId id="265" r:id="rId18"/>
  </p:sldIdLst>
  <p:sldSz cx="9144000" cy="6858000" type="screen4x3"/>
  <p:notesSz cx="6858000" cy="9144000"/>
  <p:defaultTex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8232" autoAdjust="0"/>
  </p:normalViewPr>
  <p:slideViewPr>
    <p:cSldViewPr>
      <p:cViewPr varScale="1">
        <p:scale>
          <a:sx n="75" d="100"/>
          <a:sy n="75" d="100"/>
        </p:scale>
        <p:origin x="1236" y="7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4_2">
  <dgm:title val=""/>
  <dgm:desc val=""/>
  <dgm:catLst>
    <dgm:cat type="accent4" pri="11200"/>
  </dgm:catLst>
  <dgm:styleLbl name="node0">
    <dgm:fillClrLst meth="repeat">
      <a:schemeClr val="accent4"/>
    </dgm:fillClrLst>
    <dgm:linClrLst meth="repeat">
      <a:schemeClr val="lt1"/>
    </dgm:linClrLst>
    <dgm:effectClrLst/>
    <dgm:txLinClrLst/>
    <dgm:txFillClrLst/>
    <dgm:txEffectClrLst/>
  </dgm:styleLbl>
  <dgm:styleLbl name="node1">
    <dgm:fillClrLst meth="repeat">
      <a:schemeClr val="accent4"/>
    </dgm:fillClrLst>
    <dgm:linClrLst meth="repeat">
      <a:schemeClr val="lt1"/>
    </dgm:linClrLst>
    <dgm:effectClrLst/>
    <dgm:txLinClrLst/>
    <dgm:txFillClrLst/>
    <dgm:txEffectClrLst/>
  </dgm:styleLbl>
  <dgm:styleLbl name="alignNode1">
    <dgm:fillClrLst meth="repeat">
      <a:schemeClr val="accent4"/>
    </dgm:fillClrLst>
    <dgm:linClrLst meth="repeat">
      <a:schemeClr val="accent4"/>
    </dgm:linClrLst>
    <dgm:effectClrLst/>
    <dgm:txLinClrLst/>
    <dgm:txFillClrLst/>
    <dgm:txEffectClrLst/>
  </dgm:styleLbl>
  <dgm:styleLbl name="lnNode1">
    <dgm:fillClrLst meth="repeat">
      <a:schemeClr val="accent4"/>
    </dgm:fillClrLst>
    <dgm:linClrLst meth="repeat">
      <a:schemeClr val="lt1"/>
    </dgm:linClrLst>
    <dgm:effectClrLst/>
    <dgm:txLinClrLst/>
    <dgm:txFillClrLst/>
    <dgm:txEffectClrLst/>
  </dgm:styleLbl>
  <dgm:styleLbl name="vennNode1">
    <dgm:fillClrLst meth="repeat">
      <a:schemeClr val="accent4">
        <a:alpha val="50000"/>
      </a:schemeClr>
    </dgm:fillClrLst>
    <dgm:linClrLst meth="repeat">
      <a:schemeClr val="lt1"/>
    </dgm:linClrLst>
    <dgm:effectClrLst/>
    <dgm:txLinClrLst/>
    <dgm:txFillClrLst/>
    <dgm:txEffectClrLst/>
  </dgm:styleLbl>
  <dgm:styleLbl name="node2">
    <dgm:fillClrLst meth="repeat">
      <a:schemeClr val="accent4"/>
    </dgm:fillClrLst>
    <dgm:linClrLst meth="repeat">
      <a:schemeClr val="lt1"/>
    </dgm:linClrLst>
    <dgm:effectClrLst/>
    <dgm:txLinClrLst/>
    <dgm:txFillClrLst/>
    <dgm:txEffectClrLst/>
  </dgm:styleLbl>
  <dgm:styleLbl name="node3">
    <dgm:fillClrLst meth="repeat">
      <a:schemeClr val="accent4"/>
    </dgm:fillClrLst>
    <dgm:linClrLst meth="repeat">
      <a:schemeClr val="lt1"/>
    </dgm:linClrLst>
    <dgm:effectClrLst/>
    <dgm:txLinClrLst/>
    <dgm:txFillClrLst/>
    <dgm:txEffectClrLst/>
  </dgm:styleLbl>
  <dgm:styleLbl name="node4">
    <dgm:fillClrLst meth="repeat">
      <a:schemeClr val="accent4"/>
    </dgm:fillClrLst>
    <dgm:linClrLst meth="repeat">
      <a:schemeClr val="lt1"/>
    </dgm:linClrLst>
    <dgm:effectClrLst/>
    <dgm:txLinClrLst/>
    <dgm:txFillClrLst/>
    <dgm:txEffectClrLst/>
  </dgm:styleLbl>
  <dgm:styleLbl name="fg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4">
        <a:tint val="60000"/>
      </a:schemeClr>
    </dgm:fillClrLst>
    <dgm:linClrLst meth="repeat">
      <a:schemeClr val="accent4">
        <a:tint val="60000"/>
      </a:schemeClr>
    </dgm:linClrLst>
    <dgm:effectClrLst/>
    <dgm:txLinClrLst/>
    <dgm:txFillClrLst/>
    <dgm:txEffectClrLst/>
  </dgm:styleLbl>
  <dgm:styleLbl name="fgSibTrans2D1">
    <dgm:fillClrLst meth="repeat">
      <a:schemeClr val="accent4">
        <a:tint val="60000"/>
      </a:schemeClr>
    </dgm:fillClrLst>
    <dgm:linClrLst meth="repeat">
      <a:schemeClr val="accent4">
        <a:tint val="60000"/>
      </a:schemeClr>
    </dgm:linClrLst>
    <dgm:effectClrLst/>
    <dgm:txLinClrLst/>
    <dgm:txFillClrLst/>
    <dgm:txEffectClrLst/>
  </dgm:styleLbl>
  <dgm:styleLbl name="bgSibTrans2D1">
    <dgm:fillClrLst meth="repeat">
      <a:schemeClr val="accent4">
        <a:tint val="60000"/>
      </a:schemeClr>
    </dgm:fillClrLst>
    <dgm:linClrLst meth="repeat">
      <a:schemeClr val="accent4">
        <a:tint val="60000"/>
      </a:schemeClr>
    </dgm:linClrLst>
    <dgm:effectClrLst/>
    <dgm:txLinClrLst/>
    <dgm:txFillClrLst/>
    <dgm:txEffectClrLst/>
  </dgm:styleLbl>
  <dgm:styleLbl name="sibTrans1D1">
    <dgm:fillClrLst meth="repeat">
      <a:schemeClr val="accent4"/>
    </dgm:fillClrLst>
    <dgm:linClrLst meth="repeat">
      <a:schemeClr val="accent4"/>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dgm:linClrLst>
    <dgm:effectClrLst/>
    <dgm:txLinClrLst/>
    <dgm:txFillClrLst/>
    <dgm:txEffectClrLst/>
  </dgm:styleLbl>
  <dgm:styleLbl name="asst1">
    <dgm:fillClrLst meth="repeat">
      <a:schemeClr val="accent4"/>
    </dgm:fillClrLst>
    <dgm:linClrLst meth="repeat">
      <a:schemeClr val="lt1"/>
    </dgm:linClrLst>
    <dgm:effectClrLst/>
    <dgm:txLinClrLst/>
    <dgm:txFillClrLst/>
    <dgm:txEffectClrLst/>
  </dgm:styleLbl>
  <dgm:styleLbl name="asst2">
    <dgm:fillClrLst meth="repeat">
      <a:schemeClr val="accent4"/>
    </dgm:fillClrLst>
    <dgm:linClrLst meth="repeat">
      <a:schemeClr val="lt1"/>
    </dgm:linClrLst>
    <dgm:effectClrLst/>
    <dgm:txLinClrLst/>
    <dgm:txFillClrLst/>
    <dgm:txEffectClrLst/>
  </dgm:styleLbl>
  <dgm:styleLbl name="asst3">
    <dgm:fillClrLst meth="repeat">
      <a:schemeClr val="accent4"/>
    </dgm:fillClrLst>
    <dgm:linClrLst meth="repeat">
      <a:schemeClr val="lt1"/>
    </dgm:linClrLst>
    <dgm:effectClrLst/>
    <dgm:txLinClrLst/>
    <dgm:txFillClrLst/>
    <dgm:txEffectClrLst/>
  </dgm:styleLbl>
  <dgm:styleLbl name="asst4">
    <dgm:fillClrLst meth="repeat">
      <a:schemeClr val="accent4"/>
    </dgm:fillClrLst>
    <dgm:linClrLst meth="repeat">
      <a:schemeClr val="lt1"/>
    </dgm:linClrLst>
    <dgm:effectClrLst/>
    <dgm:txLinClrLst/>
    <dgm:txFillClrLst/>
    <dgm:txEffectClrLst/>
  </dgm:styleLbl>
  <dgm:styleLbl name="parChTrans2D1">
    <dgm:fillClrLst meth="repeat">
      <a:schemeClr val="accent4">
        <a:tint val="60000"/>
      </a:schemeClr>
    </dgm:fillClrLst>
    <dgm:linClrLst meth="repeat">
      <a:schemeClr val="accent4">
        <a:tint val="60000"/>
      </a:schemeClr>
    </dgm:linClrLst>
    <dgm:effectClrLst/>
    <dgm:txLinClrLst/>
    <dgm:txFillClrLst meth="repeat">
      <a:schemeClr val="lt1"/>
    </dgm:txFillClrLst>
    <dgm:txEffectClrLst/>
  </dgm:styleLbl>
  <dgm:styleLbl name="parChTrans2D2">
    <dgm:fillClrLst meth="repeat">
      <a:schemeClr val="accent4"/>
    </dgm:fillClrLst>
    <dgm:linClrLst meth="repeat">
      <a:schemeClr val="accent4"/>
    </dgm:linClrLst>
    <dgm:effectClrLst/>
    <dgm:txLinClrLst/>
    <dgm:txFillClrLst meth="repeat">
      <a:schemeClr val="lt1"/>
    </dgm:txFillClrLst>
    <dgm:txEffectClrLst/>
  </dgm:styleLbl>
  <dgm:styleLbl name="parChTrans2D3">
    <dgm:fillClrLst meth="repeat">
      <a:schemeClr val="accent4"/>
    </dgm:fillClrLst>
    <dgm:linClrLst meth="repeat">
      <a:schemeClr val="accent4"/>
    </dgm:linClrLst>
    <dgm:effectClrLst/>
    <dgm:txLinClrLst/>
    <dgm:txFillClrLst meth="repeat">
      <a:schemeClr val="lt1"/>
    </dgm:txFillClrLst>
    <dgm:txEffectClrLst/>
  </dgm:styleLbl>
  <dgm:styleLbl name="parChTrans2D4">
    <dgm:fillClrLst meth="repeat">
      <a:schemeClr val="accent4"/>
    </dgm:fillClrLst>
    <dgm:linClrLst meth="repeat">
      <a:schemeClr val="accent4"/>
    </dgm:linClrLst>
    <dgm:effectClrLst/>
    <dgm:txLinClrLst/>
    <dgm:txFillClrLst meth="repeat">
      <a:schemeClr val="lt1"/>
    </dgm:txFillClrLst>
    <dgm:txEffectClrLst/>
  </dgm:styleLbl>
  <dgm:styleLbl name="parChTrans1D1">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2">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3">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parChTrans1D4">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solidFgAcc1">
    <dgm:fillClrLst meth="repeat">
      <a:schemeClr val="lt1"/>
    </dgm:fillClrLst>
    <dgm:linClrLst meth="repeat">
      <a:schemeClr val="accent4"/>
    </dgm:linClrLst>
    <dgm:effectClrLst/>
    <dgm:txLinClrLst/>
    <dgm:txFillClrLst meth="repeat">
      <a:schemeClr val="dk1"/>
    </dgm:txFillClrLst>
    <dgm:txEffectClrLst/>
  </dgm:styleLbl>
  <dgm:styleLbl name="solidAlignAcc1">
    <dgm:fillClrLst meth="repeat">
      <a:schemeClr val="lt1"/>
    </dgm:fillClrLst>
    <dgm:linClrLst meth="repeat">
      <a:schemeClr val="accent4"/>
    </dgm:linClrLst>
    <dgm:effectClrLst/>
    <dgm:txLinClrLst/>
    <dgm:txFillClrLst meth="repeat">
      <a:schemeClr val="dk1"/>
    </dgm:txFillClrLst>
    <dgm:txEffectClrLst/>
  </dgm:styleLbl>
  <dgm:styleLbl name="solidBgAcc1">
    <dgm:fillClrLst meth="repeat">
      <a:schemeClr val="lt1"/>
    </dgm:fillClrLst>
    <dgm:linClrLst meth="repeat">
      <a:schemeClr val="accent4"/>
    </dgm:linClrLst>
    <dgm:effectClrLst/>
    <dgm:txLinClrLst/>
    <dgm:txFillClrLst meth="repeat">
      <a:schemeClr val="dk1"/>
    </dgm:txFillClrLst>
    <dgm:txEffectClrLst/>
  </dgm:styleLbl>
  <dgm:styleLbl name="fg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align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bg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accent4"/>
    </dgm:linClrLst>
    <dgm:effectClrLst/>
    <dgm:txLinClrLst/>
    <dgm:txFillClrLst meth="repeat">
      <a:schemeClr val="dk1"/>
    </dgm:txFillClrLst>
    <dgm:txEffectClrLst/>
  </dgm:styleLbl>
  <dgm:styleLbl name="dkBgShp">
    <dgm:fillClrLst meth="repeat">
      <a:schemeClr val="accent4">
        <a:shade val="80000"/>
      </a:schemeClr>
    </dgm:fillClrLst>
    <dgm:linClrLst meth="repeat">
      <a:schemeClr val="accent4"/>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F8A1E097-2B13-49EA-BE90-CB3CEF745C27}" type="doc">
      <dgm:prSet loTypeId="urn:microsoft.com/office/officeart/2009/3/layout/PieProcess" loCatId="process" qsTypeId="urn:microsoft.com/office/officeart/2005/8/quickstyle/simple1" qsCatId="simple" csTypeId="urn:microsoft.com/office/officeart/2005/8/colors/colorful1" csCatId="colorful" phldr="1"/>
      <dgm:spPr/>
      <dgm:t>
        <a:bodyPr/>
        <a:lstStyle/>
        <a:p>
          <a:endParaRPr lang="es-MX"/>
        </a:p>
      </dgm:t>
    </dgm:pt>
    <dgm:pt modelId="{A0D442D8-EC69-44CD-9FCC-0F4D7A8C8AE6}">
      <dgm:prSet phldrT="[Texto]"/>
      <dgm:spPr/>
      <dgm:t>
        <a:bodyPr/>
        <a:lstStyle/>
        <a:p>
          <a:endParaRPr lang="es-MX" dirty="0"/>
        </a:p>
      </dgm:t>
    </dgm:pt>
    <dgm:pt modelId="{AC302309-14B5-4906-BC3D-BC3E41BD46A6}" type="parTrans" cxnId="{7C985740-4D34-4740-9015-D670FACCB4A5}">
      <dgm:prSet/>
      <dgm:spPr/>
      <dgm:t>
        <a:bodyPr/>
        <a:lstStyle/>
        <a:p>
          <a:endParaRPr lang="es-MX"/>
        </a:p>
      </dgm:t>
    </dgm:pt>
    <dgm:pt modelId="{3021C24E-17FD-4BCD-954F-B518B1AFC1B0}" type="sibTrans" cxnId="{7C985740-4D34-4740-9015-D670FACCB4A5}">
      <dgm:prSet/>
      <dgm:spPr/>
      <dgm:t>
        <a:bodyPr/>
        <a:lstStyle/>
        <a:p>
          <a:endParaRPr lang="es-MX"/>
        </a:p>
      </dgm:t>
    </dgm:pt>
    <dgm:pt modelId="{8358CF62-542A-4A0B-A60D-C3864FE37C5C}">
      <dgm:prSet phldrT="[Texto]" custT="1"/>
      <dgm:spPr/>
      <dgm:t>
        <a:bodyPr/>
        <a:lstStyle/>
        <a:p>
          <a:pPr algn="ctr"/>
          <a:r>
            <a:rPr lang="es-MX" sz="1600" dirty="0" smtClean="0">
              <a:latin typeface="Sylfaen" panose="010A0502050306030303" pitchFamily="18" charset="0"/>
            </a:rPr>
            <a:t>Se pesa cobre metálico en una balanza analítica. Se enrolla formando un pequeño ovillo y se coloca en un matraz.</a:t>
          </a:r>
          <a:endParaRPr lang="es-MX" sz="1600" dirty="0">
            <a:latin typeface="Sylfaen" panose="010A0502050306030303" pitchFamily="18" charset="0"/>
          </a:endParaRPr>
        </a:p>
      </dgm:t>
    </dgm:pt>
    <dgm:pt modelId="{3B259C7B-1699-4B40-AD76-45B49E5C9A5B}" type="parTrans" cxnId="{AC0FD500-F5DC-4CD2-A4FF-F7CA0719D6BC}">
      <dgm:prSet/>
      <dgm:spPr/>
      <dgm:t>
        <a:bodyPr/>
        <a:lstStyle/>
        <a:p>
          <a:endParaRPr lang="es-MX"/>
        </a:p>
      </dgm:t>
    </dgm:pt>
    <dgm:pt modelId="{DE143772-222C-4001-8DEF-03476BEDEB58}" type="sibTrans" cxnId="{AC0FD500-F5DC-4CD2-A4FF-F7CA0719D6BC}">
      <dgm:prSet/>
      <dgm:spPr/>
      <dgm:t>
        <a:bodyPr/>
        <a:lstStyle/>
        <a:p>
          <a:endParaRPr lang="es-MX"/>
        </a:p>
      </dgm:t>
    </dgm:pt>
    <dgm:pt modelId="{1131534C-A295-4AA9-A5E9-214D0F3C9E7F}">
      <dgm:prSet phldrT="[Texto]"/>
      <dgm:spPr/>
      <dgm:t>
        <a:bodyPr/>
        <a:lstStyle/>
        <a:p>
          <a:endParaRPr lang="es-MX" dirty="0"/>
        </a:p>
      </dgm:t>
    </dgm:pt>
    <dgm:pt modelId="{EE8E06A4-0E11-41D5-B47E-71ACFA6D363B}" type="parTrans" cxnId="{AEAEBABE-89F7-46A9-B0FF-301DB7FAE217}">
      <dgm:prSet/>
      <dgm:spPr/>
      <dgm:t>
        <a:bodyPr/>
        <a:lstStyle/>
        <a:p>
          <a:endParaRPr lang="es-MX"/>
        </a:p>
      </dgm:t>
    </dgm:pt>
    <dgm:pt modelId="{21FF39AB-C0A5-4843-BBB9-BB078485882A}" type="sibTrans" cxnId="{AEAEBABE-89F7-46A9-B0FF-301DB7FAE217}">
      <dgm:prSet/>
      <dgm:spPr/>
      <dgm:t>
        <a:bodyPr/>
        <a:lstStyle/>
        <a:p>
          <a:endParaRPr lang="es-MX"/>
        </a:p>
      </dgm:t>
    </dgm:pt>
    <dgm:pt modelId="{5F20A33A-D619-4D35-A525-76F7672E4BD3}">
      <dgm:prSet phldrT="[Texto]" custT="1"/>
      <dgm:spPr/>
      <dgm:t>
        <a:bodyPr/>
        <a:lstStyle/>
        <a:p>
          <a:pPr algn="ctr"/>
          <a:r>
            <a:rPr lang="es-MX" sz="1600" dirty="0" smtClean="0">
              <a:latin typeface="Sylfaen" panose="010A0502050306030303" pitchFamily="18" charset="0"/>
            </a:rPr>
            <a:t>En la campana de extracción, se agregan gotas de ácido nítrico concentrado agitando en forma circular, hasta que el cobre esté completamente disuelto. </a:t>
          </a:r>
          <a:endParaRPr lang="es-MX" sz="1600" dirty="0">
            <a:latin typeface="Sylfaen" panose="010A0502050306030303" pitchFamily="18" charset="0"/>
          </a:endParaRPr>
        </a:p>
      </dgm:t>
    </dgm:pt>
    <dgm:pt modelId="{360C6507-BAA0-404A-B0A6-B4070F6F90FB}" type="parTrans" cxnId="{B7A9C026-405C-4817-9352-8190AE200822}">
      <dgm:prSet/>
      <dgm:spPr/>
      <dgm:t>
        <a:bodyPr/>
        <a:lstStyle/>
        <a:p>
          <a:endParaRPr lang="es-MX"/>
        </a:p>
      </dgm:t>
    </dgm:pt>
    <dgm:pt modelId="{3E270F82-188B-4956-B9BA-415F95B9CD1D}" type="sibTrans" cxnId="{B7A9C026-405C-4817-9352-8190AE200822}">
      <dgm:prSet/>
      <dgm:spPr/>
      <dgm:t>
        <a:bodyPr/>
        <a:lstStyle/>
        <a:p>
          <a:endParaRPr lang="es-MX"/>
        </a:p>
      </dgm:t>
    </dgm:pt>
    <dgm:pt modelId="{43DD4C78-88EF-44A4-9574-704C6A98CCA0}">
      <dgm:prSet phldrT="[Texto]"/>
      <dgm:spPr/>
      <dgm:t>
        <a:bodyPr/>
        <a:lstStyle/>
        <a:p>
          <a:endParaRPr lang="es-MX"/>
        </a:p>
      </dgm:t>
    </dgm:pt>
    <dgm:pt modelId="{3691FE79-9F08-4FD3-AB80-F7FBBB2D66E3}" type="parTrans" cxnId="{0731AB2C-3E6A-4120-A7FF-F715655885EA}">
      <dgm:prSet/>
      <dgm:spPr/>
      <dgm:t>
        <a:bodyPr/>
        <a:lstStyle/>
        <a:p>
          <a:endParaRPr lang="es-MX"/>
        </a:p>
      </dgm:t>
    </dgm:pt>
    <dgm:pt modelId="{ADCCB8E5-E143-4DC6-9BAD-8D5C66B99A09}" type="sibTrans" cxnId="{0731AB2C-3E6A-4120-A7FF-F715655885EA}">
      <dgm:prSet/>
      <dgm:spPr/>
      <dgm:t>
        <a:bodyPr/>
        <a:lstStyle/>
        <a:p>
          <a:endParaRPr lang="es-MX"/>
        </a:p>
      </dgm:t>
    </dgm:pt>
    <dgm:pt modelId="{9BC5F69E-405E-426F-B87A-62C89AE58997}">
      <dgm:prSet phldrT="[Texto]" custT="1"/>
      <dgm:spPr/>
      <dgm:t>
        <a:bodyPr/>
        <a:lstStyle/>
        <a:p>
          <a:r>
            <a:rPr lang="es-MX" sz="1600" dirty="0" smtClean="0">
              <a:latin typeface="Sylfaen" panose="010A0502050306030303" pitchFamily="18" charset="0"/>
            </a:rPr>
            <a:t>.La solución resultante contiene el nitrato de cobre, los humos generados son de gases nitrosos.</a:t>
          </a:r>
          <a:endParaRPr lang="es-MX" sz="1600" dirty="0">
            <a:latin typeface="Sylfaen" panose="010A0502050306030303" pitchFamily="18" charset="0"/>
          </a:endParaRPr>
        </a:p>
      </dgm:t>
    </dgm:pt>
    <dgm:pt modelId="{1FC5D937-8D56-481D-B531-B7BA9F868B58}" type="parTrans" cxnId="{583CE426-63A6-45FB-8FFA-80DBF1B7FBDE}">
      <dgm:prSet/>
      <dgm:spPr/>
      <dgm:t>
        <a:bodyPr/>
        <a:lstStyle/>
        <a:p>
          <a:endParaRPr lang="es-MX"/>
        </a:p>
      </dgm:t>
    </dgm:pt>
    <dgm:pt modelId="{69C440A4-85D8-4551-9851-D9FBA420282F}" type="sibTrans" cxnId="{583CE426-63A6-45FB-8FFA-80DBF1B7FBDE}">
      <dgm:prSet/>
      <dgm:spPr/>
      <dgm:t>
        <a:bodyPr/>
        <a:lstStyle/>
        <a:p>
          <a:endParaRPr lang="es-MX"/>
        </a:p>
      </dgm:t>
    </dgm:pt>
    <dgm:pt modelId="{C6ED29A9-24F7-40B4-BEA1-84803731BFCB}">
      <dgm:prSet phldrT="[Texto]"/>
      <dgm:spPr/>
      <dgm:t>
        <a:bodyPr/>
        <a:lstStyle/>
        <a:p>
          <a:endParaRPr lang="es-MX" sz="1200" dirty="0"/>
        </a:p>
      </dgm:t>
    </dgm:pt>
    <dgm:pt modelId="{8083AD65-384E-4B4F-83A1-500AE368302A}" type="parTrans" cxnId="{C164A937-1D0A-4791-BA89-6C1585CCDF15}">
      <dgm:prSet/>
      <dgm:spPr/>
      <dgm:t>
        <a:bodyPr/>
        <a:lstStyle/>
        <a:p>
          <a:endParaRPr lang="es-MX"/>
        </a:p>
      </dgm:t>
    </dgm:pt>
    <dgm:pt modelId="{A3517F60-D976-4BAE-93E1-3AAE8B092060}" type="sibTrans" cxnId="{C164A937-1D0A-4791-BA89-6C1585CCDF15}">
      <dgm:prSet/>
      <dgm:spPr/>
      <dgm:t>
        <a:bodyPr/>
        <a:lstStyle/>
        <a:p>
          <a:endParaRPr lang="es-MX"/>
        </a:p>
      </dgm:t>
    </dgm:pt>
    <dgm:pt modelId="{4D6E6B14-478D-416E-B4E0-0BAA2DC7DB18}">
      <dgm:prSet phldrT="[Texto]"/>
      <dgm:spPr/>
      <dgm:t>
        <a:bodyPr/>
        <a:lstStyle/>
        <a:p>
          <a:endParaRPr lang="es-MX" sz="1200" dirty="0"/>
        </a:p>
      </dgm:t>
    </dgm:pt>
    <dgm:pt modelId="{7760A0D6-647E-4A21-AC2B-C8E1238A3610}" type="parTrans" cxnId="{71131543-7ECB-4A60-BB36-B13FCBE4E9D1}">
      <dgm:prSet/>
      <dgm:spPr/>
      <dgm:t>
        <a:bodyPr/>
        <a:lstStyle/>
        <a:p>
          <a:endParaRPr lang="es-MX"/>
        </a:p>
      </dgm:t>
    </dgm:pt>
    <dgm:pt modelId="{A5106677-817E-4C4A-B4A1-3BAA95B41D84}" type="sibTrans" cxnId="{71131543-7ECB-4A60-BB36-B13FCBE4E9D1}">
      <dgm:prSet/>
      <dgm:spPr/>
      <dgm:t>
        <a:bodyPr/>
        <a:lstStyle/>
        <a:p>
          <a:endParaRPr lang="es-MX"/>
        </a:p>
      </dgm:t>
    </dgm:pt>
    <dgm:pt modelId="{D33FD1D6-125B-42DC-9D06-A26A4D80BC8B}">
      <dgm:prSet phldrT="[Texto]"/>
      <dgm:spPr/>
      <dgm:t>
        <a:bodyPr/>
        <a:lstStyle/>
        <a:p>
          <a:endParaRPr lang="es-MX" sz="1200" dirty="0"/>
        </a:p>
      </dgm:t>
    </dgm:pt>
    <dgm:pt modelId="{FA1FB8F5-F25B-4EF3-8F93-BAC1936266A4}" type="parTrans" cxnId="{0BA200B7-1422-4D81-A1FC-3B21D34EE414}">
      <dgm:prSet/>
      <dgm:spPr/>
      <dgm:t>
        <a:bodyPr/>
        <a:lstStyle/>
        <a:p>
          <a:endParaRPr lang="es-MX"/>
        </a:p>
      </dgm:t>
    </dgm:pt>
    <dgm:pt modelId="{9B0F00AA-2FCB-457C-AEE8-C1037A6E2990}" type="sibTrans" cxnId="{0BA200B7-1422-4D81-A1FC-3B21D34EE414}">
      <dgm:prSet/>
      <dgm:spPr/>
      <dgm:t>
        <a:bodyPr/>
        <a:lstStyle/>
        <a:p>
          <a:endParaRPr lang="es-MX"/>
        </a:p>
      </dgm:t>
    </dgm:pt>
    <dgm:pt modelId="{11D377B2-EA81-4ED0-ABEB-B5B08FA2E0CB}">
      <dgm:prSet phldrT="[Texto]"/>
      <dgm:spPr/>
      <dgm:t>
        <a:bodyPr/>
        <a:lstStyle/>
        <a:p>
          <a:endParaRPr lang="es-MX"/>
        </a:p>
      </dgm:t>
    </dgm:pt>
    <dgm:pt modelId="{DC12B51A-1F00-4F2C-A289-23FC8CFF9ECF}" type="sibTrans" cxnId="{52620AAE-CB01-49EC-B03F-A114BF355486}">
      <dgm:prSet/>
      <dgm:spPr/>
      <dgm:t>
        <a:bodyPr/>
        <a:lstStyle/>
        <a:p>
          <a:endParaRPr lang="es-MX"/>
        </a:p>
      </dgm:t>
    </dgm:pt>
    <dgm:pt modelId="{15CF1CF4-9FD2-4233-9B5D-817EE80AA475}" type="parTrans" cxnId="{52620AAE-CB01-49EC-B03F-A114BF355486}">
      <dgm:prSet/>
      <dgm:spPr/>
      <dgm:t>
        <a:bodyPr/>
        <a:lstStyle/>
        <a:p>
          <a:endParaRPr lang="es-MX"/>
        </a:p>
      </dgm:t>
    </dgm:pt>
    <dgm:pt modelId="{BBC23A44-1D4E-4678-924B-ECCC4DE834AC}" type="pres">
      <dgm:prSet presAssocID="{F8A1E097-2B13-49EA-BE90-CB3CEF745C27}" presName="Name0" presStyleCnt="0">
        <dgm:presLayoutVars>
          <dgm:chMax val="7"/>
          <dgm:chPref val="7"/>
          <dgm:dir/>
          <dgm:animOne val="branch"/>
          <dgm:animLvl val="lvl"/>
        </dgm:presLayoutVars>
      </dgm:prSet>
      <dgm:spPr/>
      <dgm:t>
        <a:bodyPr/>
        <a:lstStyle/>
        <a:p>
          <a:endParaRPr lang="es-MX"/>
        </a:p>
      </dgm:t>
    </dgm:pt>
    <dgm:pt modelId="{55618765-16BE-4793-8DD0-3324578E60A9}" type="pres">
      <dgm:prSet presAssocID="{A0D442D8-EC69-44CD-9FCC-0F4D7A8C8AE6}" presName="ParentComposite" presStyleCnt="0"/>
      <dgm:spPr/>
      <dgm:t>
        <a:bodyPr/>
        <a:lstStyle/>
        <a:p>
          <a:endParaRPr lang="es-MX"/>
        </a:p>
      </dgm:t>
    </dgm:pt>
    <dgm:pt modelId="{DB01F8DB-0534-40E5-BBC2-63723020BDB1}" type="pres">
      <dgm:prSet presAssocID="{A0D442D8-EC69-44CD-9FCC-0F4D7A8C8AE6}" presName="Chord" presStyleLbl="bgShp" presStyleIdx="0" presStyleCnt="4"/>
      <dgm:spPr/>
      <dgm:t>
        <a:bodyPr/>
        <a:lstStyle/>
        <a:p>
          <a:endParaRPr lang="es-MX"/>
        </a:p>
      </dgm:t>
    </dgm:pt>
    <dgm:pt modelId="{73EB0ECF-E32B-47B8-9146-648C4134A108}" type="pres">
      <dgm:prSet presAssocID="{A0D442D8-EC69-44CD-9FCC-0F4D7A8C8AE6}" presName="Pie" presStyleLbl="alignNode1" presStyleIdx="0" presStyleCnt="4"/>
      <dgm:spPr/>
      <dgm:t>
        <a:bodyPr/>
        <a:lstStyle/>
        <a:p>
          <a:endParaRPr lang="es-MX"/>
        </a:p>
      </dgm:t>
    </dgm:pt>
    <dgm:pt modelId="{9C910F95-43C3-4CC7-8C27-A5590D3BCABA}" type="pres">
      <dgm:prSet presAssocID="{A0D442D8-EC69-44CD-9FCC-0F4D7A8C8AE6}" presName="Parent" presStyleLbl="revTx" presStyleIdx="0" presStyleCnt="7">
        <dgm:presLayoutVars>
          <dgm:chMax val="1"/>
          <dgm:chPref val="1"/>
          <dgm:bulletEnabled val="1"/>
        </dgm:presLayoutVars>
      </dgm:prSet>
      <dgm:spPr/>
      <dgm:t>
        <a:bodyPr/>
        <a:lstStyle/>
        <a:p>
          <a:endParaRPr lang="es-MX"/>
        </a:p>
      </dgm:t>
    </dgm:pt>
    <dgm:pt modelId="{14AA3BF9-1EA6-417B-A75E-625EDF4AE5B7}" type="pres">
      <dgm:prSet presAssocID="{DE143772-222C-4001-8DEF-03476BEDEB58}" presName="negSibTrans" presStyleCnt="0"/>
      <dgm:spPr/>
      <dgm:t>
        <a:bodyPr/>
        <a:lstStyle/>
        <a:p>
          <a:endParaRPr lang="es-MX"/>
        </a:p>
      </dgm:t>
    </dgm:pt>
    <dgm:pt modelId="{5458FCE0-EBCB-46E6-A56B-B48569477388}" type="pres">
      <dgm:prSet presAssocID="{A0D442D8-EC69-44CD-9FCC-0F4D7A8C8AE6}" presName="composite" presStyleCnt="0"/>
      <dgm:spPr/>
      <dgm:t>
        <a:bodyPr/>
        <a:lstStyle/>
        <a:p>
          <a:endParaRPr lang="es-MX"/>
        </a:p>
      </dgm:t>
    </dgm:pt>
    <dgm:pt modelId="{58EF67FD-BB5B-40AA-AD4F-F0220C7AACED}" type="pres">
      <dgm:prSet presAssocID="{A0D442D8-EC69-44CD-9FCC-0F4D7A8C8AE6}" presName="Child" presStyleLbl="revTx" presStyleIdx="1" presStyleCnt="7">
        <dgm:presLayoutVars>
          <dgm:chMax val="0"/>
          <dgm:chPref val="0"/>
          <dgm:bulletEnabled val="1"/>
        </dgm:presLayoutVars>
      </dgm:prSet>
      <dgm:spPr/>
      <dgm:t>
        <a:bodyPr/>
        <a:lstStyle/>
        <a:p>
          <a:endParaRPr lang="es-MX"/>
        </a:p>
      </dgm:t>
    </dgm:pt>
    <dgm:pt modelId="{E82F76DE-BF6F-45B4-B17C-334646E7EF01}" type="pres">
      <dgm:prSet presAssocID="{3021C24E-17FD-4BCD-954F-B518B1AFC1B0}" presName="sibTrans" presStyleCnt="0"/>
      <dgm:spPr/>
      <dgm:t>
        <a:bodyPr/>
        <a:lstStyle/>
        <a:p>
          <a:endParaRPr lang="es-MX"/>
        </a:p>
      </dgm:t>
    </dgm:pt>
    <dgm:pt modelId="{A8B6F4B6-B4AA-424A-9218-B62E6E8C82D0}" type="pres">
      <dgm:prSet presAssocID="{1131534C-A295-4AA9-A5E9-214D0F3C9E7F}" presName="ParentComposite" presStyleCnt="0"/>
      <dgm:spPr/>
      <dgm:t>
        <a:bodyPr/>
        <a:lstStyle/>
        <a:p>
          <a:endParaRPr lang="es-MX"/>
        </a:p>
      </dgm:t>
    </dgm:pt>
    <dgm:pt modelId="{3F85C14D-3D0A-4B52-934F-C32A3BB7390E}" type="pres">
      <dgm:prSet presAssocID="{1131534C-A295-4AA9-A5E9-214D0F3C9E7F}" presName="Chord" presStyleLbl="bgShp" presStyleIdx="1" presStyleCnt="4" custLinFactNeighborX="57195" custLinFactNeighborY="1098"/>
      <dgm:spPr/>
      <dgm:t>
        <a:bodyPr/>
        <a:lstStyle/>
        <a:p>
          <a:endParaRPr lang="es-MX"/>
        </a:p>
      </dgm:t>
    </dgm:pt>
    <dgm:pt modelId="{656E3DDC-3886-4CD8-ABB9-29DAC7CA79D7}" type="pres">
      <dgm:prSet presAssocID="{1131534C-A295-4AA9-A5E9-214D0F3C9E7F}" presName="Pie" presStyleLbl="alignNode1" presStyleIdx="1" presStyleCnt="4" custLinFactNeighborX="71493" custLinFactNeighborY="211"/>
      <dgm:spPr/>
      <dgm:t>
        <a:bodyPr/>
        <a:lstStyle/>
        <a:p>
          <a:endParaRPr lang="es-MX"/>
        </a:p>
      </dgm:t>
    </dgm:pt>
    <dgm:pt modelId="{0F7D45A8-8BF6-4646-9B49-DA4A9D9CE27F}" type="pres">
      <dgm:prSet presAssocID="{1131534C-A295-4AA9-A5E9-214D0F3C9E7F}" presName="Parent" presStyleLbl="revTx" presStyleIdx="2" presStyleCnt="7">
        <dgm:presLayoutVars>
          <dgm:chMax val="1"/>
          <dgm:chPref val="1"/>
          <dgm:bulletEnabled val="1"/>
        </dgm:presLayoutVars>
      </dgm:prSet>
      <dgm:spPr/>
      <dgm:t>
        <a:bodyPr/>
        <a:lstStyle/>
        <a:p>
          <a:endParaRPr lang="es-MX"/>
        </a:p>
      </dgm:t>
    </dgm:pt>
    <dgm:pt modelId="{2951E97A-C5A3-434C-9EEA-5E8772CF013B}" type="pres">
      <dgm:prSet presAssocID="{3E270F82-188B-4956-B9BA-415F95B9CD1D}" presName="negSibTrans" presStyleCnt="0"/>
      <dgm:spPr/>
      <dgm:t>
        <a:bodyPr/>
        <a:lstStyle/>
        <a:p>
          <a:endParaRPr lang="es-MX"/>
        </a:p>
      </dgm:t>
    </dgm:pt>
    <dgm:pt modelId="{35F4F1F2-58A7-4959-8607-B9FF1A6FDEC3}" type="pres">
      <dgm:prSet presAssocID="{1131534C-A295-4AA9-A5E9-214D0F3C9E7F}" presName="composite" presStyleCnt="0"/>
      <dgm:spPr/>
      <dgm:t>
        <a:bodyPr/>
        <a:lstStyle/>
        <a:p>
          <a:endParaRPr lang="es-MX"/>
        </a:p>
      </dgm:t>
    </dgm:pt>
    <dgm:pt modelId="{DB2AA059-D439-4A0C-A756-57602B729D15}" type="pres">
      <dgm:prSet presAssocID="{1131534C-A295-4AA9-A5E9-214D0F3C9E7F}" presName="Child" presStyleLbl="revTx" presStyleIdx="3" presStyleCnt="7" custLinFactNeighborX="29381" custLinFactNeighborY="275">
        <dgm:presLayoutVars>
          <dgm:chMax val="0"/>
          <dgm:chPref val="0"/>
          <dgm:bulletEnabled val="1"/>
        </dgm:presLayoutVars>
      </dgm:prSet>
      <dgm:spPr/>
      <dgm:t>
        <a:bodyPr/>
        <a:lstStyle/>
        <a:p>
          <a:endParaRPr lang="es-MX"/>
        </a:p>
      </dgm:t>
    </dgm:pt>
    <dgm:pt modelId="{32977343-231C-4740-BD38-1E307449DE41}" type="pres">
      <dgm:prSet presAssocID="{21FF39AB-C0A5-4843-BBB9-BB078485882A}" presName="sibTrans" presStyleCnt="0"/>
      <dgm:spPr/>
      <dgm:t>
        <a:bodyPr/>
        <a:lstStyle/>
        <a:p>
          <a:endParaRPr lang="es-MX"/>
        </a:p>
      </dgm:t>
    </dgm:pt>
    <dgm:pt modelId="{9168A684-C645-4F77-B570-A2F639790C2A}" type="pres">
      <dgm:prSet presAssocID="{43DD4C78-88EF-44A4-9574-704C6A98CCA0}" presName="ParentComposite" presStyleCnt="0"/>
      <dgm:spPr/>
      <dgm:t>
        <a:bodyPr/>
        <a:lstStyle/>
        <a:p>
          <a:endParaRPr lang="es-MX"/>
        </a:p>
      </dgm:t>
    </dgm:pt>
    <dgm:pt modelId="{F670C47B-7145-43D8-A9DB-0EA09E607130}" type="pres">
      <dgm:prSet presAssocID="{43DD4C78-88EF-44A4-9574-704C6A98CCA0}" presName="Chord" presStyleLbl="bgShp" presStyleIdx="2" presStyleCnt="4" custLinFactNeighborX="79650" custLinFactNeighborY="1098"/>
      <dgm:spPr/>
      <dgm:t>
        <a:bodyPr/>
        <a:lstStyle/>
        <a:p>
          <a:endParaRPr lang="es-MX"/>
        </a:p>
      </dgm:t>
    </dgm:pt>
    <dgm:pt modelId="{C3021EFA-862E-4D5F-A24A-F599BCCEA669}" type="pres">
      <dgm:prSet presAssocID="{43DD4C78-88EF-44A4-9574-704C6A98CCA0}" presName="Pie" presStyleLbl="alignNode1" presStyleIdx="2" presStyleCnt="4" custLinFactNeighborX="98401" custLinFactNeighborY="211"/>
      <dgm:spPr/>
      <dgm:t>
        <a:bodyPr/>
        <a:lstStyle/>
        <a:p>
          <a:endParaRPr lang="es-MX"/>
        </a:p>
      </dgm:t>
    </dgm:pt>
    <dgm:pt modelId="{A6CA64E5-5DA3-44DA-A38F-92AC145A772F}" type="pres">
      <dgm:prSet presAssocID="{43DD4C78-88EF-44A4-9574-704C6A98CCA0}" presName="Parent" presStyleLbl="revTx" presStyleIdx="4" presStyleCnt="7">
        <dgm:presLayoutVars>
          <dgm:chMax val="1"/>
          <dgm:chPref val="1"/>
          <dgm:bulletEnabled val="1"/>
        </dgm:presLayoutVars>
      </dgm:prSet>
      <dgm:spPr/>
      <dgm:t>
        <a:bodyPr/>
        <a:lstStyle/>
        <a:p>
          <a:endParaRPr lang="es-MX"/>
        </a:p>
      </dgm:t>
    </dgm:pt>
    <dgm:pt modelId="{1D44A26E-B414-4794-8ECA-16438F215388}" type="pres">
      <dgm:prSet presAssocID="{69C440A4-85D8-4551-9851-D9FBA420282F}" presName="negSibTrans" presStyleCnt="0"/>
      <dgm:spPr/>
      <dgm:t>
        <a:bodyPr/>
        <a:lstStyle/>
        <a:p>
          <a:endParaRPr lang="es-MX"/>
        </a:p>
      </dgm:t>
    </dgm:pt>
    <dgm:pt modelId="{09AF682A-155D-47DA-8C8B-7CF365EA31DD}" type="pres">
      <dgm:prSet presAssocID="{43DD4C78-88EF-44A4-9574-704C6A98CCA0}" presName="composite" presStyleCnt="0"/>
      <dgm:spPr/>
      <dgm:t>
        <a:bodyPr/>
        <a:lstStyle/>
        <a:p>
          <a:endParaRPr lang="es-MX"/>
        </a:p>
      </dgm:t>
    </dgm:pt>
    <dgm:pt modelId="{F2E9893A-52E7-4D55-9BA5-CFF5AAB30C16}" type="pres">
      <dgm:prSet presAssocID="{43DD4C78-88EF-44A4-9574-704C6A98CCA0}" presName="Child" presStyleLbl="revTx" presStyleIdx="5" presStyleCnt="7" custLinFactNeighborX="54715" custLinFactNeighborY="275">
        <dgm:presLayoutVars>
          <dgm:chMax val="0"/>
          <dgm:chPref val="0"/>
          <dgm:bulletEnabled val="1"/>
        </dgm:presLayoutVars>
      </dgm:prSet>
      <dgm:spPr/>
      <dgm:t>
        <a:bodyPr/>
        <a:lstStyle/>
        <a:p>
          <a:endParaRPr lang="es-MX"/>
        </a:p>
      </dgm:t>
    </dgm:pt>
    <dgm:pt modelId="{ADB17CB2-2610-4F1B-9053-E59F69C72903}" type="pres">
      <dgm:prSet presAssocID="{ADCCB8E5-E143-4DC6-9BAD-8D5C66B99A09}" presName="sibTrans" presStyleCnt="0"/>
      <dgm:spPr/>
      <dgm:t>
        <a:bodyPr/>
        <a:lstStyle/>
        <a:p>
          <a:endParaRPr lang="es-MX"/>
        </a:p>
      </dgm:t>
    </dgm:pt>
    <dgm:pt modelId="{5033B490-B5A0-4003-9F0C-F6716B67A1B9}" type="pres">
      <dgm:prSet presAssocID="{11D377B2-EA81-4ED0-ABEB-B5B08FA2E0CB}" presName="ParentComposite" presStyleCnt="0"/>
      <dgm:spPr/>
      <dgm:t>
        <a:bodyPr/>
        <a:lstStyle/>
        <a:p>
          <a:endParaRPr lang="es-MX"/>
        </a:p>
      </dgm:t>
    </dgm:pt>
    <dgm:pt modelId="{9BCB77CC-D872-438A-ABA0-2DCB18AD5447}" type="pres">
      <dgm:prSet presAssocID="{11D377B2-EA81-4ED0-ABEB-B5B08FA2E0CB}" presName="Chord" presStyleLbl="bgShp" presStyleIdx="3" presStyleCnt="4" custLinFactX="-400000" custLinFactY="118580" custLinFactNeighborX="-413497" custLinFactNeighborY="200000"/>
      <dgm:spPr/>
      <dgm:t>
        <a:bodyPr/>
        <a:lstStyle/>
        <a:p>
          <a:endParaRPr lang="es-MX"/>
        </a:p>
      </dgm:t>
    </dgm:pt>
    <dgm:pt modelId="{F75B2F16-96E5-4718-ACE8-6B1E1F30CCFC}" type="pres">
      <dgm:prSet presAssocID="{11D377B2-EA81-4ED0-ABEB-B5B08FA2E0CB}" presName="Pie" presStyleLbl="alignNode1" presStyleIdx="3" presStyleCnt="4" custLinFactX="-500000" custLinFactY="197064" custLinFactNeighborX="-518032" custLinFactNeighborY="200000"/>
      <dgm:spPr/>
      <dgm:t>
        <a:bodyPr/>
        <a:lstStyle/>
        <a:p>
          <a:endParaRPr lang="es-MX"/>
        </a:p>
      </dgm:t>
    </dgm:pt>
    <dgm:pt modelId="{EA9B3471-C20B-4434-8D6D-EC297DDEB4B3}" type="pres">
      <dgm:prSet presAssocID="{11D377B2-EA81-4ED0-ABEB-B5B08FA2E0CB}" presName="Parent" presStyleLbl="revTx" presStyleIdx="6" presStyleCnt="7">
        <dgm:presLayoutVars>
          <dgm:chMax val="1"/>
          <dgm:chPref val="1"/>
          <dgm:bulletEnabled val="1"/>
        </dgm:presLayoutVars>
      </dgm:prSet>
      <dgm:spPr/>
      <dgm:t>
        <a:bodyPr/>
        <a:lstStyle/>
        <a:p>
          <a:endParaRPr lang="es-MX"/>
        </a:p>
      </dgm:t>
    </dgm:pt>
  </dgm:ptLst>
  <dgm:cxnLst>
    <dgm:cxn modelId="{97804EAA-F4B2-4183-98D6-7C1A9F3F048F}" type="presOf" srcId="{D33FD1D6-125B-42DC-9D06-A26A4D80BC8B}" destId="{F2E9893A-52E7-4D55-9BA5-CFF5AAB30C16}" srcOrd="0" destOrd="3" presId="urn:microsoft.com/office/officeart/2009/3/layout/PieProcess"/>
    <dgm:cxn modelId="{C164A937-1D0A-4791-BA89-6C1585CCDF15}" srcId="{43DD4C78-88EF-44A4-9574-704C6A98CCA0}" destId="{C6ED29A9-24F7-40B4-BEA1-84803731BFCB}" srcOrd="1" destOrd="0" parTransId="{8083AD65-384E-4B4F-83A1-500AE368302A}" sibTransId="{A3517F60-D976-4BAE-93E1-3AAE8B092060}"/>
    <dgm:cxn modelId="{4DB4887D-1564-4A41-9857-A883D069219F}" type="presOf" srcId="{8358CF62-542A-4A0B-A60D-C3864FE37C5C}" destId="{58EF67FD-BB5B-40AA-AD4F-F0220C7AACED}" srcOrd="0" destOrd="0" presId="urn:microsoft.com/office/officeart/2009/3/layout/PieProcess"/>
    <dgm:cxn modelId="{7E10A677-D2E6-4945-84B7-4FEA8424086C}" type="presOf" srcId="{43DD4C78-88EF-44A4-9574-704C6A98CCA0}" destId="{A6CA64E5-5DA3-44DA-A38F-92AC145A772F}" srcOrd="0" destOrd="0" presId="urn:microsoft.com/office/officeart/2009/3/layout/PieProcess"/>
    <dgm:cxn modelId="{AC0FD500-F5DC-4CD2-A4FF-F7CA0719D6BC}" srcId="{A0D442D8-EC69-44CD-9FCC-0F4D7A8C8AE6}" destId="{8358CF62-542A-4A0B-A60D-C3864FE37C5C}" srcOrd="0" destOrd="0" parTransId="{3B259C7B-1699-4B40-AD76-45B49E5C9A5B}" sibTransId="{DE143772-222C-4001-8DEF-03476BEDEB58}"/>
    <dgm:cxn modelId="{7C985740-4D34-4740-9015-D670FACCB4A5}" srcId="{F8A1E097-2B13-49EA-BE90-CB3CEF745C27}" destId="{A0D442D8-EC69-44CD-9FCC-0F4D7A8C8AE6}" srcOrd="0" destOrd="0" parTransId="{AC302309-14B5-4906-BC3D-BC3E41BD46A6}" sibTransId="{3021C24E-17FD-4BCD-954F-B518B1AFC1B0}"/>
    <dgm:cxn modelId="{0731AB2C-3E6A-4120-A7FF-F715655885EA}" srcId="{F8A1E097-2B13-49EA-BE90-CB3CEF745C27}" destId="{43DD4C78-88EF-44A4-9574-704C6A98CCA0}" srcOrd="2" destOrd="0" parTransId="{3691FE79-9F08-4FD3-AB80-F7FBBB2D66E3}" sibTransId="{ADCCB8E5-E143-4DC6-9BAD-8D5C66B99A09}"/>
    <dgm:cxn modelId="{AEAEBABE-89F7-46A9-B0FF-301DB7FAE217}" srcId="{F8A1E097-2B13-49EA-BE90-CB3CEF745C27}" destId="{1131534C-A295-4AA9-A5E9-214D0F3C9E7F}" srcOrd="1" destOrd="0" parTransId="{EE8E06A4-0E11-41D5-B47E-71ACFA6D363B}" sibTransId="{21FF39AB-C0A5-4843-BBB9-BB078485882A}"/>
    <dgm:cxn modelId="{B7A9C026-405C-4817-9352-8190AE200822}" srcId="{1131534C-A295-4AA9-A5E9-214D0F3C9E7F}" destId="{5F20A33A-D619-4D35-A525-76F7672E4BD3}" srcOrd="0" destOrd="0" parTransId="{360C6507-BAA0-404A-B0A6-B4070F6F90FB}" sibTransId="{3E270F82-188B-4956-B9BA-415F95B9CD1D}"/>
    <dgm:cxn modelId="{06E924B2-D5B4-44E4-ACDD-01EF4032F22E}" type="presOf" srcId="{11D377B2-EA81-4ED0-ABEB-B5B08FA2E0CB}" destId="{EA9B3471-C20B-4434-8D6D-EC297DDEB4B3}" srcOrd="0" destOrd="0" presId="urn:microsoft.com/office/officeart/2009/3/layout/PieProcess"/>
    <dgm:cxn modelId="{AC75E342-8721-4722-AC87-94D74903627D}" type="presOf" srcId="{4D6E6B14-478D-416E-B4E0-0BAA2DC7DB18}" destId="{F2E9893A-52E7-4D55-9BA5-CFF5AAB30C16}" srcOrd="0" destOrd="2" presId="urn:microsoft.com/office/officeart/2009/3/layout/PieProcess"/>
    <dgm:cxn modelId="{6D144F78-B2D1-465F-8533-B6CCD887577F}" type="presOf" srcId="{F8A1E097-2B13-49EA-BE90-CB3CEF745C27}" destId="{BBC23A44-1D4E-4678-924B-ECCC4DE834AC}" srcOrd="0" destOrd="0" presId="urn:microsoft.com/office/officeart/2009/3/layout/PieProcess"/>
    <dgm:cxn modelId="{0BA200B7-1422-4D81-A1FC-3B21D34EE414}" srcId="{43DD4C78-88EF-44A4-9574-704C6A98CCA0}" destId="{D33FD1D6-125B-42DC-9D06-A26A4D80BC8B}" srcOrd="3" destOrd="0" parTransId="{FA1FB8F5-F25B-4EF3-8F93-BAC1936266A4}" sibTransId="{9B0F00AA-2FCB-457C-AEE8-C1037A6E2990}"/>
    <dgm:cxn modelId="{3AAE4E56-A4D8-4422-9AAC-9023DB481FCD}" type="presOf" srcId="{9BC5F69E-405E-426F-B87A-62C89AE58997}" destId="{F2E9893A-52E7-4D55-9BA5-CFF5AAB30C16}" srcOrd="0" destOrd="0" presId="urn:microsoft.com/office/officeart/2009/3/layout/PieProcess"/>
    <dgm:cxn modelId="{71131543-7ECB-4A60-BB36-B13FCBE4E9D1}" srcId="{43DD4C78-88EF-44A4-9574-704C6A98CCA0}" destId="{4D6E6B14-478D-416E-B4E0-0BAA2DC7DB18}" srcOrd="2" destOrd="0" parTransId="{7760A0D6-647E-4A21-AC2B-C8E1238A3610}" sibTransId="{A5106677-817E-4C4A-B4A1-3BAA95B41D84}"/>
    <dgm:cxn modelId="{54E4D213-98B1-462E-913C-722EB718E5D9}" type="presOf" srcId="{1131534C-A295-4AA9-A5E9-214D0F3C9E7F}" destId="{0F7D45A8-8BF6-4646-9B49-DA4A9D9CE27F}" srcOrd="0" destOrd="0" presId="urn:microsoft.com/office/officeart/2009/3/layout/PieProcess"/>
    <dgm:cxn modelId="{17A5F4FA-D33E-4B12-9FE1-93E43187846A}" type="presOf" srcId="{5F20A33A-D619-4D35-A525-76F7672E4BD3}" destId="{DB2AA059-D439-4A0C-A756-57602B729D15}" srcOrd="0" destOrd="0" presId="urn:microsoft.com/office/officeart/2009/3/layout/PieProcess"/>
    <dgm:cxn modelId="{607BE093-C6BF-4E47-BFF5-3213D17C5FE2}" type="presOf" srcId="{A0D442D8-EC69-44CD-9FCC-0F4D7A8C8AE6}" destId="{9C910F95-43C3-4CC7-8C27-A5590D3BCABA}" srcOrd="0" destOrd="0" presId="urn:microsoft.com/office/officeart/2009/3/layout/PieProcess"/>
    <dgm:cxn modelId="{583CE426-63A6-45FB-8FFA-80DBF1B7FBDE}" srcId="{43DD4C78-88EF-44A4-9574-704C6A98CCA0}" destId="{9BC5F69E-405E-426F-B87A-62C89AE58997}" srcOrd="0" destOrd="0" parTransId="{1FC5D937-8D56-481D-B531-B7BA9F868B58}" sibTransId="{69C440A4-85D8-4551-9851-D9FBA420282F}"/>
    <dgm:cxn modelId="{52620AAE-CB01-49EC-B03F-A114BF355486}" srcId="{F8A1E097-2B13-49EA-BE90-CB3CEF745C27}" destId="{11D377B2-EA81-4ED0-ABEB-B5B08FA2E0CB}" srcOrd="3" destOrd="0" parTransId="{15CF1CF4-9FD2-4233-9B5D-817EE80AA475}" sibTransId="{DC12B51A-1F00-4F2C-A289-23FC8CFF9ECF}"/>
    <dgm:cxn modelId="{16FF13F0-DAB0-47A6-8963-D4D728C37D17}" type="presOf" srcId="{C6ED29A9-24F7-40B4-BEA1-84803731BFCB}" destId="{F2E9893A-52E7-4D55-9BA5-CFF5AAB30C16}" srcOrd="0" destOrd="1" presId="urn:microsoft.com/office/officeart/2009/3/layout/PieProcess"/>
    <dgm:cxn modelId="{8A043720-09E6-48B3-8A33-EFFF151A9BB1}" type="presParOf" srcId="{BBC23A44-1D4E-4678-924B-ECCC4DE834AC}" destId="{55618765-16BE-4793-8DD0-3324578E60A9}" srcOrd="0" destOrd="0" presId="urn:microsoft.com/office/officeart/2009/3/layout/PieProcess"/>
    <dgm:cxn modelId="{248F157B-EA32-41AC-9DAC-6D4E8BF0252A}" type="presParOf" srcId="{55618765-16BE-4793-8DD0-3324578E60A9}" destId="{DB01F8DB-0534-40E5-BBC2-63723020BDB1}" srcOrd="0" destOrd="0" presId="urn:microsoft.com/office/officeart/2009/3/layout/PieProcess"/>
    <dgm:cxn modelId="{8682BCE5-9E02-4A62-90C4-79AED516E1C2}" type="presParOf" srcId="{55618765-16BE-4793-8DD0-3324578E60A9}" destId="{73EB0ECF-E32B-47B8-9146-648C4134A108}" srcOrd="1" destOrd="0" presId="urn:microsoft.com/office/officeart/2009/3/layout/PieProcess"/>
    <dgm:cxn modelId="{D492AA86-B6F7-4DF7-9A26-8B0EB530DA21}" type="presParOf" srcId="{55618765-16BE-4793-8DD0-3324578E60A9}" destId="{9C910F95-43C3-4CC7-8C27-A5590D3BCABA}" srcOrd="2" destOrd="0" presId="urn:microsoft.com/office/officeart/2009/3/layout/PieProcess"/>
    <dgm:cxn modelId="{9D687B1E-3A69-445B-BD16-086B6630C7A0}" type="presParOf" srcId="{BBC23A44-1D4E-4678-924B-ECCC4DE834AC}" destId="{14AA3BF9-1EA6-417B-A75E-625EDF4AE5B7}" srcOrd="1" destOrd="0" presId="urn:microsoft.com/office/officeart/2009/3/layout/PieProcess"/>
    <dgm:cxn modelId="{D1A63A9B-D13F-46E8-9B25-5B2FEBAA34F8}" type="presParOf" srcId="{BBC23A44-1D4E-4678-924B-ECCC4DE834AC}" destId="{5458FCE0-EBCB-46E6-A56B-B48569477388}" srcOrd="2" destOrd="0" presId="urn:microsoft.com/office/officeart/2009/3/layout/PieProcess"/>
    <dgm:cxn modelId="{BFAC5742-6B28-4E1C-85E7-B21085D1382C}" type="presParOf" srcId="{5458FCE0-EBCB-46E6-A56B-B48569477388}" destId="{58EF67FD-BB5B-40AA-AD4F-F0220C7AACED}" srcOrd="0" destOrd="0" presId="urn:microsoft.com/office/officeart/2009/3/layout/PieProcess"/>
    <dgm:cxn modelId="{D5B0F008-4526-4FB2-946D-1AF714A7B1C0}" type="presParOf" srcId="{BBC23A44-1D4E-4678-924B-ECCC4DE834AC}" destId="{E82F76DE-BF6F-45B4-B17C-334646E7EF01}" srcOrd="3" destOrd="0" presId="urn:microsoft.com/office/officeart/2009/3/layout/PieProcess"/>
    <dgm:cxn modelId="{93EA5C99-86E7-47A0-BFB3-804444073739}" type="presParOf" srcId="{BBC23A44-1D4E-4678-924B-ECCC4DE834AC}" destId="{A8B6F4B6-B4AA-424A-9218-B62E6E8C82D0}" srcOrd="4" destOrd="0" presId="urn:microsoft.com/office/officeart/2009/3/layout/PieProcess"/>
    <dgm:cxn modelId="{1808374C-F1A0-4CF1-968E-145EBA884B45}" type="presParOf" srcId="{A8B6F4B6-B4AA-424A-9218-B62E6E8C82D0}" destId="{3F85C14D-3D0A-4B52-934F-C32A3BB7390E}" srcOrd="0" destOrd="0" presId="urn:microsoft.com/office/officeart/2009/3/layout/PieProcess"/>
    <dgm:cxn modelId="{92B79D62-E1C3-4EBC-84BC-9D4328E07267}" type="presParOf" srcId="{A8B6F4B6-B4AA-424A-9218-B62E6E8C82D0}" destId="{656E3DDC-3886-4CD8-ABB9-29DAC7CA79D7}" srcOrd="1" destOrd="0" presId="urn:microsoft.com/office/officeart/2009/3/layout/PieProcess"/>
    <dgm:cxn modelId="{832C76F5-FF0C-48C7-B633-28170106D398}" type="presParOf" srcId="{A8B6F4B6-B4AA-424A-9218-B62E6E8C82D0}" destId="{0F7D45A8-8BF6-4646-9B49-DA4A9D9CE27F}" srcOrd="2" destOrd="0" presId="urn:microsoft.com/office/officeart/2009/3/layout/PieProcess"/>
    <dgm:cxn modelId="{8DABA722-F33D-4740-AC0D-6555731621D5}" type="presParOf" srcId="{BBC23A44-1D4E-4678-924B-ECCC4DE834AC}" destId="{2951E97A-C5A3-434C-9EEA-5E8772CF013B}" srcOrd="5" destOrd="0" presId="urn:microsoft.com/office/officeart/2009/3/layout/PieProcess"/>
    <dgm:cxn modelId="{E0CE7962-D971-4BAB-9AB6-FA990F31F584}" type="presParOf" srcId="{BBC23A44-1D4E-4678-924B-ECCC4DE834AC}" destId="{35F4F1F2-58A7-4959-8607-B9FF1A6FDEC3}" srcOrd="6" destOrd="0" presId="urn:microsoft.com/office/officeart/2009/3/layout/PieProcess"/>
    <dgm:cxn modelId="{FDA5B2C4-9317-4380-8D01-3D20691F4505}" type="presParOf" srcId="{35F4F1F2-58A7-4959-8607-B9FF1A6FDEC3}" destId="{DB2AA059-D439-4A0C-A756-57602B729D15}" srcOrd="0" destOrd="0" presId="urn:microsoft.com/office/officeart/2009/3/layout/PieProcess"/>
    <dgm:cxn modelId="{E826FA3B-F008-4CDC-B7A2-1D26C2A8C54E}" type="presParOf" srcId="{BBC23A44-1D4E-4678-924B-ECCC4DE834AC}" destId="{32977343-231C-4740-BD38-1E307449DE41}" srcOrd="7" destOrd="0" presId="urn:microsoft.com/office/officeart/2009/3/layout/PieProcess"/>
    <dgm:cxn modelId="{9F7ADDE5-2FFA-4D6B-A4AD-D09692D15AAB}" type="presParOf" srcId="{BBC23A44-1D4E-4678-924B-ECCC4DE834AC}" destId="{9168A684-C645-4F77-B570-A2F639790C2A}" srcOrd="8" destOrd="0" presId="urn:microsoft.com/office/officeart/2009/3/layout/PieProcess"/>
    <dgm:cxn modelId="{56198F7C-E8FF-45E1-8C3C-AA29F1DDAA82}" type="presParOf" srcId="{9168A684-C645-4F77-B570-A2F639790C2A}" destId="{F670C47B-7145-43D8-A9DB-0EA09E607130}" srcOrd="0" destOrd="0" presId="urn:microsoft.com/office/officeart/2009/3/layout/PieProcess"/>
    <dgm:cxn modelId="{B4A144DD-D1DB-4A0A-84CB-5F2AE188FCB1}" type="presParOf" srcId="{9168A684-C645-4F77-B570-A2F639790C2A}" destId="{C3021EFA-862E-4D5F-A24A-F599BCCEA669}" srcOrd="1" destOrd="0" presId="urn:microsoft.com/office/officeart/2009/3/layout/PieProcess"/>
    <dgm:cxn modelId="{D62C9130-1775-4B1B-8945-37773D006BD4}" type="presParOf" srcId="{9168A684-C645-4F77-B570-A2F639790C2A}" destId="{A6CA64E5-5DA3-44DA-A38F-92AC145A772F}" srcOrd="2" destOrd="0" presId="urn:microsoft.com/office/officeart/2009/3/layout/PieProcess"/>
    <dgm:cxn modelId="{5FD083C5-92F4-4466-B056-E3AAA15791CF}" type="presParOf" srcId="{BBC23A44-1D4E-4678-924B-ECCC4DE834AC}" destId="{1D44A26E-B414-4794-8ECA-16438F215388}" srcOrd="9" destOrd="0" presId="urn:microsoft.com/office/officeart/2009/3/layout/PieProcess"/>
    <dgm:cxn modelId="{B1DB5AEA-8A02-43FB-A5DB-3802F152738A}" type="presParOf" srcId="{BBC23A44-1D4E-4678-924B-ECCC4DE834AC}" destId="{09AF682A-155D-47DA-8C8B-7CF365EA31DD}" srcOrd="10" destOrd="0" presId="urn:microsoft.com/office/officeart/2009/3/layout/PieProcess"/>
    <dgm:cxn modelId="{536C643C-F219-4CEC-BDB5-2438F98A8F65}" type="presParOf" srcId="{09AF682A-155D-47DA-8C8B-7CF365EA31DD}" destId="{F2E9893A-52E7-4D55-9BA5-CFF5AAB30C16}" srcOrd="0" destOrd="0" presId="urn:microsoft.com/office/officeart/2009/3/layout/PieProcess"/>
    <dgm:cxn modelId="{98C5A300-4919-42DE-A6CC-CE9589A980D8}" type="presParOf" srcId="{BBC23A44-1D4E-4678-924B-ECCC4DE834AC}" destId="{ADB17CB2-2610-4F1B-9053-E59F69C72903}" srcOrd="11" destOrd="0" presId="urn:microsoft.com/office/officeart/2009/3/layout/PieProcess"/>
    <dgm:cxn modelId="{9F8B4145-3370-4070-ADB7-51DC81D5EF61}" type="presParOf" srcId="{BBC23A44-1D4E-4678-924B-ECCC4DE834AC}" destId="{5033B490-B5A0-4003-9F0C-F6716B67A1B9}" srcOrd="12" destOrd="0" presId="urn:microsoft.com/office/officeart/2009/3/layout/PieProcess"/>
    <dgm:cxn modelId="{C463BFA9-5CAC-435A-BDCF-C3B25A23F478}" type="presParOf" srcId="{5033B490-B5A0-4003-9F0C-F6716B67A1B9}" destId="{9BCB77CC-D872-438A-ABA0-2DCB18AD5447}" srcOrd="0" destOrd="0" presId="urn:microsoft.com/office/officeart/2009/3/layout/PieProcess"/>
    <dgm:cxn modelId="{F3FEAAED-06E6-4185-9909-699CF2827203}" type="presParOf" srcId="{5033B490-B5A0-4003-9F0C-F6716B67A1B9}" destId="{F75B2F16-96E5-4718-ACE8-6B1E1F30CCFC}" srcOrd="1" destOrd="0" presId="urn:microsoft.com/office/officeart/2009/3/layout/PieProcess"/>
    <dgm:cxn modelId="{B498FD57-8C2A-40B5-9FFC-02B27F5EFD4F}" type="presParOf" srcId="{5033B490-B5A0-4003-9F0C-F6716B67A1B9}" destId="{EA9B3471-C20B-4434-8D6D-EC297DDEB4B3}" srcOrd="2" destOrd="0" presId="urn:microsoft.com/office/officeart/2009/3/layout/PieProcess"/>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50E6941B-BEAA-402A-91DA-FCCD76C0073F}" type="doc">
      <dgm:prSet loTypeId="urn:microsoft.com/office/officeart/2005/8/layout/hProcess6" loCatId="process" qsTypeId="urn:microsoft.com/office/officeart/2005/8/quickstyle/simple1" qsCatId="simple" csTypeId="urn:microsoft.com/office/officeart/2005/8/colors/accent1_2" csCatId="accent1" phldr="1"/>
      <dgm:spPr/>
    </dgm:pt>
    <dgm:pt modelId="{8C914738-7E68-4359-8288-4D05BC00AA86}">
      <dgm:prSet phldrT="[Texto]" custT="1"/>
      <dgm:spPr/>
      <dgm:t>
        <a:bodyPr/>
        <a:lstStyle/>
        <a:p>
          <a:r>
            <a:rPr lang="es-MX" sz="1600" dirty="0" smtClean="0">
              <a:solidFill>
                <a:srgbClr val="FFC000"/>
              </a:solidFill>
              <a:latin typeface="Sylfaen" panose="010A0502050306030303" pitchFamily="18" charset="0"/>
            </a:rPr>
            <a:t>A la solución azul de nitrato de cobre que se encuentra en el matraz, se le agrega Hidróxido de sodio gota a gota con agitación constante. Se obtendrá un precipitado azul de Hidróxido de cobre.</a:t>
          </a:r>
          <a:endParaRPr lang="es-MX" sz="1600" dirty="0">
            <a:solidFill>
              <a:srgbClr val="FFC000"/>
            </a:solidFill>
            <a:latin typeface="Sylfaen" panose="010A0502050306030303" pitchFamily="18" charset="0"/>
          </a:endParaRPr>
        </a:p>
      </dgm:t>
    </dgm:pt>
    <dgm:pt modelId="{A8F6C83D-5825-43D0-87A8-09001D0C547F}" type="parTrans" cxnId="{F147B5FB-9586-4215-B84C-64D25EDD0FD8}">
      <dgm:prSet/>
      <dgm:spPr/>
      <dgm:t>
        <a:bodyPr/>
        <a:lstStyle/>
        <a:p>
          <a:endParaRPr lang="es-MX"/>
        </a:p>
      </dgm:t>
    </dgm:pt>
    <dgm:pt modelId="{7AD95106-B4EE-4E15-81EA-A9A7A7220B84}" type="sibTrans" cxnId="{F147B5FB-9586-4215-B84C-64D25EDD0FD8}">
      <dgm:prSet/>
      <dgm:spPr/>
      <dgm:t>
        <a:bodyPr/>
        <a:lstStyle/>
        <a:p>
          <a:endParaRPr lang="es-MX"/>
        </a:p>
      </dgm:t>
    </dgm:pt>
    <dgm:pt modelId="{89BC071E-AF56-4041-B793-D56A557C220E}">
      <dgm:prSet phldrT="[Texto]" custT="1"/>
      <dgm:spPr/>
      <dgm:t>
        <a:bodyPr/>
        <a:lstStyle/>
        <a:p>
          <a:r>
            <a:rPr lang="es-MX" sz="1600" dirty="0" smtClean="0">
              <a:solidFill>
                <a:srgbClr val="FFC000"/>
              </a:solidFill>
              <a:latin typeface="Sylfaen" panose="010A0502050306030303" pitchFamily="18" charset="0"/>
            </a:rPr>
            <a:t>La adición de hidróxido de sodio debe continuar hasta que la solución sea alcalina, eso asegura que la precipitación del hidróxido de cobre sea completa</a:t>
          </a:r>
          <a:r>
            <a:rPr lang="es-MX" sz="1500" dirty="0" smtClean="0"/>
            <a:t>.</a:t>
          </a:r>
          <a:endParaRPr lang="es-MX" sz="1500" dirty="0"/>
        </a:p>
      </dgm:t>
    </dgm:pt>
    <dgm:pt modelId="{4A574341-C714-458E-88C8-5C2EC50E7551}" type="parTrans" cxnId="{FB42A096-584A-4D29-B4C6-DE57EFEF600B}">
      <dgm:prSet/>
      <dgm:spPr/>
      <dgm:t>
        <a:bodyPr/>
        <a:lstStyle/>
        <a:p>
          <a:endParaRPr lang="es-MX"/>
        </a:p>
      </dgm:t>
    </dgm:pt>
    <dgm:pt modelId="{7FA653D5-71CC-4C37-AD9E-CBCEB6C12BF2}" type="sibTrans" cxnId="{FB42A096-584A-4D29-B4C6-DE57EFEF600B}">
      <dgm:prSet/>
      <dgm:spPr/>
      <dgm:t>
        <a:bodyPr/>
        <a:lstStyle/>
        <a:p>
          <a:endParaRPr lang="es-MX"/>
        </a:p>
      </dgm:t>
    </dgm:pt>
    <dgm:pt modelId="{94BE9521-71F9-4B14-9C3D-0CC206E81EB1}" type="pres">
      <dgm:prSet presAssocID="{50E6941B-BEAA-402A-91DA-FCCD76C0073F}" presName="theList" presStyleCnt="0">
        <dgm:presLayoutVars>
          <dgm:dir/>
          <dgm:animLvl val="lvl"/>
          <dgm:resizeHandles val="exact"/>
        </dgm:presLayoutVars>
      </dgm:prSet>
      <dgm:spPr/>
    </dgm:pt>
    <dgm:pt modelId="{B622AD7A-2F97-4446-B8D0-D02586EF8DD3}" type="pres">
      <dgm:prSet presAssocID="{8C914738-7E68-4359-8288-4D05BC00AA86}" presName="compNode" presStyleCnt="0"/>
      <dgm:spPr/>
    </dgm:pt>
    <dgm:pt modelId="{B422A7AA-6B4A-457F-9AC8-33EEE84DAC64}" type="pres">
      <dgm:prSet presAssocID="{8C914738-7E68-4359-8288-4D05BC00AA86}" presName="noGeometry" presStyleCnt="0"/>
      <dgm:spPr/>
    </dgm:pt>
    <dgm:pt modelId="{C7A494AE-69E7-408C-9639-D1A4127697D3}" type="pres">
      <dgm:prSet presAssocID="{8C914738-7E68-4359-8288-4D05BC00AA86}" presName="childTextVisible" presStyleLbl="bgAccFollowNode1" presStyleIdx="0" presStyleCnt="2">
        <dgm:presLayoutVars>
          <dgm:bulletEnabled val="1"/>
        </dgm:presLayoutVars>
      </dgm:prSet>
      <dgm:spPr/>
    </dgm:pt>
    <dgm:pt modelId="{CC722C4A-5A60-4E66-9B6D-8A8566846821}" type="pres">
      <dgm:prSet presAssocID="{8C914738-7E68-4359-8288-4D05BC00AA86}" presName="childTextHidden" presStyleLbl="bgAccFollowNode1" presStyleIdx="0" presStyleCnt="2"/>
      <dgm:spPr/>
    </dgm:pt>
    <dgm:pt modelId="{2A39E38C-EF58-43A9-A3D2-016F3550EFF5}" type="pres">
      <dgm:prSet presAssocID="{8C914738-7E68-4359-8288-4D05BC00AA86}" presName="parentText" presStyleLbl="node1" presStyleIdx="0" presStyleCnt="2" custScaleX="235170" custScaleY="219319">
        <dgm:presLayoutVars>
          <dgm:chMax val="1"/>
          <dgm:bulletEnabled val="1"/>
        </dgm:presLayoutVars>
      </dgm:prSet>
      <dgm:spPr/>
      <dgm:t>
        <a:bodyPr/>
        <a:lstStyle/>
        <a:p>
          <a:endParaRPr lang="es-MX"/>
        </a:p>
      </dgm:t>
    </dgm:pt>
    <dgm:pt modelId="{C6B625BD-6CDA-4825-890F-805C401CD8BF}" type="pres">
      <dgm:prSet presAssocID="{8C914738-7E68-4359-8288-4D05BC00AA86}" presName="aSpace" presStyleCnt="0"/>
      <dgm:spPr/>
    </dgm:pt>
    <dgm:pt modelId="{EDB4C2C4-6709-41F8-8C03-EAEB5777CE5B}" type="pres">
      <dgm:prSet presAssocID="{89BC071E-AF56-4041-B793-D56A557C220E}" presName="compNode" presStyleCnt="0"/>
      <dgm:spPr/>
    </dgm:pt>
    <dgm:pt modelId="{DED496EC-9802-4457-B667-74A2AAD4F8F7}" type="pres">
      <dgm:prSet presAssocID="{89BC071E-AF56-4041-B793-D56A557C220E}" presName="noGeometry" presStyleCnt="0"/>
      <dgm:spPr/>
    </dgm:pt>
    <dgm:pt modelId="{4C93A175-C16C-44ED-9421-6B73C12E8602}" type="pres">
      <dgm:prSet presAssocID="{89BC071E-AF56-4041-B793-D56A557C220E}" presName="childTextVisible" presStyleLbl="bgAccFollowNode1" presStyleIdx="1" presStyleCnt="2">
        <dgm:presLayoutVars>
          <dgm:bulletEnabled val="1"/>
        </dgm:presLayoutVars>
      </dgm:prSet>
      <dgm:spPr/>
    </dgm:pt>
    <dgm:pt modelId="{96C5BA5A-7C57-41CE-A3F7-CB31CD14074F}" type="pres">
      <dgm:prSet presAssocID="{89BC071E-AF56-4041-B793-D56A557C220E}" presName="childTextHidden" presStyleLbl="bgAccFollowNode1" presStyleIdx="1" presStyleCnt="2"/>
      <dgm:spPr/>
    </dgm:pt>
    <dgm:pt modelId="{B28F3D66-1ADB-4801-90CA-2E5B4826DBF0}" type="pres">
      <dgm:prSet presAssocID="{89BC071E-AF56-4041-B793-D56A557C220E}" presName="parentText" presStyleLbl="node1" presStyleIdx="1" presStyleCnt="2" custScaleX="227793" custScaleY="222077">
        <dgm:presLayoutVars>
          <dgm:chMax val="1"/>
          <dgm:bulletEnabled val="1"/>
        </dgm:presLayoutVars>
      </dgm:prSet>
      <dgm:spPr/>
      <dgm:t>
        <a:bodyPr/>
        <a:lstStyle/>
        <a:p>
          <a:endParaRPr lang="es-MX"/>
        </a:p>
      </dgm:t>
    </dgm:pt>
  </dgm:ptLst>
  <dgm:cxnLst>
    <dgm:cxn modelId="{C086CD81-96E2-42C8-831C-AE2662F45918}" type="presOf" srcId="{89BC071E-AF56-4041-B793-D56A557C220E}" destId="{B28F3D66-1ADB-4801-90CA-2E5B4826DBF0}" srcOrd="0" destOrd="0" presId="urn:microsoft.com/office/officeart/2005/8/layout/hProcess6"/>
    <dgm:cxn modelId="{9187A890-6918-43DE-AEF3-ED4AE776193F}" type="presOf" srcId="{50E6941B-BEAA-402A-91DA-FCCD76C0073F}" destId="{94BE9521-71F9-4B14-9C3D-0CC206E81EB1}" srcOrd="0" destOrd="0" presId="urn:microsoft.com/office/officeart/2005/8/layout/hProcess6"/>
    <dgm:cxn modelId="{A0B46F76-18E4-4260-AE1A-5C37DBF8C2D8}" type="presOf" srcId="{8C914738-7E68-4359-8288-4D05BC00AA86}" destId="{2A39E38C-EF58-43A9-A3D2-016F3550EFF5}" srcOrd="0" destOrd="0" presId="urn:microsoft.com/office/officeart/2005/8/layout/hProcess6"/>
    <dgm:cxn modelId="{FB42A096-584A-4D29-B4C6-DE57EFEF600B}" srcId="{50E6941B-BEAA-402A-91DA-FCCD76C0073F}" destId="{89BC071E-AF56-4041-B793-D56A557C220E}" srcOrd="1" destOrd="0" parTransId="{4A574341-C714-458E-88C8-5C2EC50E7551}" sibTransId="{7FA653D5-71CC-4C37-AD9E-CBCEB6C12BF2}"/>
    <dgm:cxn modelId="{F147B5FB-9586-4215-B84C-64D25EDD0FD8}" srcId="{50E6941B-BEAA-402A-91DA-FCCD76C0073F}" destId="{8C914738-7E68-4359-8288-4D05BC00AA86}" srcOrd="0" destOrd="0" parTransId="{A8F6C83D-5825-43D0-87A8-09001D0C547F}" sibTransId="{7AD95106-B4EE-4E15-81EA-A9A7A7220B84}"/>
    <dgm:cxn modelId="{817CA6C6-3D5F-4B63-8473-C4715A91B8EF}" type="presParOf" srcId="{94BE9521-71F9-4B14-9C3D-0CC206E81EB1}" destId="{B622AD7A-2F97-4446-B8D0-D02586EF8DD3}" srcOrd="0" destOrd="0" presId="urn:microsoft.com/office/officeart/2005/8/layout/hProcess6"/>
    <dgm:cxn modelId="{69ABF07E-2BA3-45B6-8E93-EC2CC367CEA3}" type="presParOf" srcId="{B622AD7A-2F97-4446-B8D0-D02586EF8DD3}" destId="{B422A7AA-6B4A-457F-9AC8-33EEE84DAC64}" srcOrd="0" destOrd="0" presId="urn:microsoft.com/office/officeart/2005/8/layout/hProcess6"/>
    <dgm:cxn modelId="{51123359-444D-4254-8EC2-98ED5791E9E5}" type="presParOf" srcId="{B622AD7A-2F97-4446-B8D0-D02586EF8DD3}" destId="{C7A494AE-69E7-408C-9639-D1A4127697D3}" srcOrd="1" destOrd="0" presId="urn:microsoft.com/office/officeart/2005/8/layout/hProcess6"/>
    <dgm:cxn modelId="{F0CECF92-04D8-4A20-8495-0C83B6174FB4}" type="presParOf" srcId="{B622AD7A-2F97-4446-B8D0-D02586EF8DD3}" destId="{CC722C4A-5A60-4E66-9B6D-8A8566846821}" srcOrd="2" destOrd="0" presId="urn:microsoft.com/office/officeart/2005/8/layout/hProcess6"/>
    <dgm:cxn modelId="{FBECAE2D-E202-4CD6-9130-A84A703527F0}" type="presParOf" srcId="{B622AD7A-2F97-4446-B8D0-D02586EF8DD3}" destId="{2A39E38C-EF58-43A9-A3D2-016F3550EFF5}" srcOrd="3" destOrd="0" presId="urn:microsoft.com/office/officeart/2005/8/layout/hProcess6"/>
    <dgm:cxn modelId="{3233C3A2-FD50-4654-AD8C-C1970B4895B7}" type="presParOf" srcId="{94BE9521-71F9-4B14-9C3D-0CC206E81EB1}" destId="{C6B625BD-6CDA-4825-890F-805C401CD8BF}" srcOrd="1" destOrd="0" presId="urn:microsoft.com/office/officeart/2005/8/layout/hProcess6"/>
    <dgm:cxn modelId="{CA59ED81-005E-41B8-AD99-8466ECD1C899}" type="presParOf" srcId="{94BE9521-71F9-4B14-9C3D-0CC206E81EB1}" destId="{EDB4C2C4-6709-41F8-8C03-EAEB5777CE5B}" srcOrd="2" destOrd="0" presId="urn:microsoft.com/office/officeart/2005/8/layout/hProcess6"/>
    <dgm:cxn modelId="{E9F38F5D-C24B-402D-A2C1-28763B370897}" type="presParOf" srcId="{EDB4C2C4-6709-41F8-8C03-EAEB5777CE5B}" destId="{DED496EC-9802-4457-B667-74A2AAD4F8F7}" srcOrd="0" destOrd="0" presId="urn:microsoft.com/office/officeart/2005/8/layout/hProcess6"/>
    <dgm:cxn modelId="{60B8215C-394A-4F89-A6B9-273062F031E4}" type="presParOf" srcId="{EDB4C2C4-6709-41F8-8C03-EAEB5777CE5B}" destId="{4C93A175-C16C-44ED-9421-6B73C12E8602}" srcOrd="1" destOrd="0" presId="urn:microsoft.com/office/officeart/2005/8/layout/hProcess6"/>
    <dgm:cxn modelId="{D4159D68-EBC2-4E20-A4B9-5D8E5E811FD5}" type="presParOf" srcId="{EDB4C2C4-6709-41F8-8C03-EAEB5777CE5B}" destId="{96C5BA5A-7C57-41CE-A3F7-CB31CD14074F}" srcOrd="2" destOrd="0" presId="urn:microsoft.com/office/officeart/2005/8/layout/hProcess6"/>
    <dgm:cxn modelId="{477247A7-5EA8-4872-B8ED-0D0F9CEFA565}" type="presParOf" srcId="{EDB4C2C4-6709-41F8-8C03-EAEB5777CE5B}" destId="{B28F3D66-1ADB-4801-90CA-2E5B4826DBF0}" srcOrd="3" destOrd="0" presId="urn:microsoft.com/office/officeart/2005/8/layout/hProcess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07383DAC-40C3-4BE9-9EE0-276900834B07}" type="doc">
      <dgm:prSet loTypeId="urn:microsoft.com/office/officeart/2005/8/layout/hChevron3" loCatId="process" qsTypeId="urn:microsoft.com/office/officeart/2005/8/quickstyle/simple1" qsCatId="simple" csTypeId="urn:microsoft.com/office/officeart/2005/8/colors/accent1_2" csCatId="accent1" phldr="1"/>
      <dgm:spPr/>
      <dgm:t>
        <a:bodyPr/>
        <a:lstStyle/>
        <a:p>
          <a:endParaRPr lang="es-MX"/>
        </a:p>
      </dgm:t>
    </dgm:pt>
    <dgm:pt modelId="{4E179031-1F88-491B-92BC-D124F7AAA984}">
      <dgm:prSet phldrT="[Texto]" custT="1"/>
      <dgm:spPr/>
      <dgm:t>
        <a:bodyPr/>
        <a:lstStyle/>
        <a:p>
          <a:pPr algn="just"/>
          <a:r>
            <a:rPr lang="es-MX" sz="3600" dirty="0" smtClean="0">
              <a:latin typeface="Sylfaen" panose="010A0502050306030303" pitchFamily="18" charset="0"/>
            </a:rPr>
            <a:t>PREPARACIÓN DE SULFATO DE COBRE A PARTIR DEL HIDRÓXIDO DE COBRE.</a:t>
          </a:r>
          <a:endParaRPr lang="es-MX" sz="3600" dirty="0">
            <a:latin typeface="Sylfaen" panose="010A0502050306030303" pitchFamily="18" charset="0"/>
          </a:endParaRPr>
        </a:p>
      </dgm:t>
    </dgm:pt>
    <dgm:pt modelId="{44E85F54-A401-4AEB-91AE-CE2F668C673D}" type="parTrans" cxnId="{3329CA14-FF80-4656-B18E-5FCD9E510C47}">
      <dgm:prSet/>
      <dgm:spPr/>
      <dgm:t>
        <a:bodyPr/>
        <a:lstStyle/>
        <a:p>
          <a:endParaRPr lang="es-MX" sz="2000"/>
        </a:p>
      </dgm:t>
    </dgm:pt>
    <dgm:pt modelId="{E0645B8A-2D8B-43F5-8666-BD24232A611D}" type="sibTrans" cxnId="{3329CA14-FF80-4656-B18E-5FCD9E510C47}">
      <dgm:prSet/>
      <dgm:spPr/>
      <dgm:t>
        <a:bodyPr/>
        <a:lstStyle/>
        <a:p>
          <a:endParaRPr lang="es-MX" sz="2000"/>
        </a:p>
      </dgm:t>
    </dgm:pt>
    <dgm:pt modelId="{DB65125C-BE88-4FD5-A2A3-7752257B26D7}">
      <dgm:prSet phldrT="[Texto]" custT="1"/>
      <dgm:spPr/>
      <dgm:t>
        <a:bodyPr/>
        <a:lstStyle/>
        <a:p>
          <a:pPr algn="just"/>
          <a:r>
            <a:rPr lang="es-MX" sz="2400" dirty="0" smtClean="0">
              <a:solidFill>
                <a:srgbClr val="FFC000"/>
              </a:solidFill>
              <a:latin typeface="Sylfaen" panose="010A0502050306030303" pitchFamily="18" charset="0"/>
            </a:rPr>
            <a:t>Al matraz que contiene el precipitado de hidróxido de cobre, se le agrega lentamente y con agitación constante, ácido sulfúrico 6 M, poco a poco, hasta que todo el precipitado se disuelva.</a:t>
          </a:r>
          <a:endParaRPr lang="es-MX" sz="2400" dirty="0">
            <a:solidFill>
              <a:srgbClr val="FFC000"/>
            </a:solidFill>
            <a:latin typeface="Sylfaen" panose="010A0502050306030303" pitchFamily="18" charset="0"/>
          </a:endParaRPr>
        </a:p>
      </dgm:t>
    </dgm:pt>
    <dgm:pt modelId="{28A50B3D-10FA-415E-A295-2C258A4F0365}" type="parTrans" cxnId="{7EF7BCCC-A394-4A3B-9FA7-7F6578A3E293}">
      <dgm:prSet/>
      <dgm:spPr/>
      <dgm:t>
        <a:bodyPr/>
        <a:lstStyle/>
        <a:p>
          <a:endParaRPr lang="es-MX" sz="2000"/>
        </a:p>
      </dgm:t>
    </dgm:pt>
    <dgm:pt modelId="{1B9DFBC7-A7D1-4D3F-8AFF-1F022DC3796F}" type="sibTrans" cxnId="{7EF7BCCC-A394-4A3B-9FA7-7F6578A3E293}">
      <dgm:prSet/>
      <dgm:spPr/>
      <dgm:t>
        <a:bodyPr/>
        <a:lstStyle/>
        <a:p>
          <a:endParaRPr lang="es-MX" sz="2000"/>
        </a:p>
      </dgm:t>
    </dgm:pt>
    <dgm:pt modelId="{E0A5F1B6-A8CE-4559-8AB3-B2F02323ADB9}" type="pres">
      <dgm:prSet presAssocID="{07383DAC-40C3-4BE9-9EE0-276900834B07}" presName="Name0" presStyleCnt="0">
        <dgm:presLayoutVars>
          <dgm:dir/>
          <dgm:resizeHandles val="exact"/>
        </dgm:presLayoutVars>
      </dgm:prSet>
      <dgm:spPr/>
      <dgm:t>
        <a:bodyPr/>
        <a:lstStyle/>
        <a:p>
          <a:endParaRPr lang="es-MX"/>
        </a:p>
      </dgm:t>
    </dgm:pt>
    <dgm:pt modelId="{FCBDA4C6-9EB4-45F8-8B3A-4196333382A1}" type="pres">
      <dgm:prSet presAssocID="{4E179031-1F88-491B-92BC-D124F7AAA984}" presName="parAndChTx" presStyleLbl="node1" presStyleIdx="0" presStyleCnt="1">
        <dgm:presLayoutVars>
          <dgm:bulletEnabled val="1"/>
        </dgm:presLayoutVars>
      </dgm:prSet>
      <dgm:spPr/>
      <dgm:t>
        <a:bodyPr/>
        <a:lstStyle/>
        <a:p>
          <a:endParaRPr lang="es-MX"/>
        </a:p>
      </dgm:t>
    </dgm:pt>
  </dgm:ptLst>
  <dgm:cxnLst>
    <dgm:cxn modelId="{7EF7BCCC-A394-4A3B-9FA7-7F6578A3E293}" srcId="{4E179031-1F88-491B-92BC-D124F7AAA984}" destId="{DB65125C-BE88-4FD5-A2A3-7752257B26D7}" srcOrd="0" destOrd="0" parTransId="{28A50B3D-10FA-415E-A295-2C258A4F0365}" sibTransId="{1B9DFBC7-A7D1-4D3F-8AFF-1F022DC3796F}"/>
    <dgm:cxn modelId="{11C19AB8-F0D9-4652-8B5A-A60CA51EEF8E}" type="presOf" srcId="{DB65125C-BE88-4FD5-A2A3-7752257B26D7}" destId="{FCBDA4C6-9EB4-45F8-8B3A-4196333382A1}" srcOrd="0" destOrd="1" presId="urn:microsoft.com/office/officeart/2005/8/layout/hChevron3"/>
    <dgm:cxn modelId="{757D7431-B8CD-4671-9328-2BBD57600F0A}" type="presOf" srcId="{4E179031-1F88-491B-92BC-D124F7AAA984}" destId="{FCBDA4C6-9EB4-45F8-8B3A-4196333382A1}" srcOrd="0" destOrd="0" presId="urn:microsoft.com/office/officeart/2005/8/layout/hChevron3"/>
    <dgm:cxn modelId="{3329CA14-FF80-4656-B18E-5FCD9E510C47}" srcId="{07383DAC-40C3-4BE9-9EE0-276900834B07}" destId="{4E179031-1F88-491B-92BC-D124F7AAA984}" srcOrd="0" destOrd="0" parTransId="{44E85F54-A401-4AEB-91AE-CE2F668C673D}" sibTransId="{E0645B8A-2D8B-43F5-8666-BD24232A611D}"/>
    <dgm:cxn modelId="{161B4423-170A-47CF-A6A8-118CAED2E4FA}" type="presOf" srcId="{07383DAC-40C3-4BE9-9EE0-276900834B07}" destId="{E0A5F1B6-A8CE-4559-8AB3-B2F02323ADB9}" srcOrd="0" destOrd="0" presId="urn:microsoft.com/office/officeart/2005/8/layout/hChevron3"/>
    <dgm:cxn modelId="{6A8520BC-0FF4-4362-8752-B68F64041DCA}" type="presParOf" srcId="{E0A5F1B6-A8CE-4559-8AB3-B2F02323ADB9}" destId="{FCBDA4C6-9EB4-45F8-8B3A-4196333382A1}" srcOrd="0" destOrd="0" presId="urn:microsoft.com/office/officeart/2005/8/layout/hChevron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57561926-3867-4B3C-8AFE-2F90FC71EA24}" type="doc">
      <dgm:prSet loTypeId="urn:microsoft.com/office/officeart/2005/8/layout/bProcess3" loCatId="process" qsTypeId="urn:microsoft.com/office/officeart/2005/8/quickstyle/simple4" qsCatId="simple" csTypeId="urn:microsoft.com/office/officeart/2005/8/colors/accent1_2" csCatId="accent1" phldr="1"/>
      <dgm:spPr/>
      <dgm:t>
        <a:bodyPr/>
        <a:lstStyle/>
        <a:p>
          <a:endParaRPr lang="es-MX"/>
        </a:p>
      </dgm:t>
    </dgm:pt>
    <dgm:pt modelId="{6E47E2B4-CB9C-4DD6-8E1E-9E2B63DF09E3}">
      <dgm:prSet phldrT="[Texto]" custT="1"/>
      <dgm:spPr/>
      <dgm:t>
        <a:bodyPr/>
        <a:lstStyle/>
        <a:p>
          <a:pPr algn="just"/>
          <a:r>
            <a:rPr lang="es-MX" sz="1600" dirty="0" smtClean="0">
              <a:solidFill>
                <a:srgbClr val="FFC000"/>
              </a:solidFill>
              <a:latin typeface="Sylfaen" panose="010A0502050306030303" pitchFamily="18" charset="0"/>
            </a:rPr>
            <a:t>A la solución que contiene el sulfato de cobre disuelto, se le agrega fosfato de sodio, agitando vigorosamente el matraz pero con cuidado. Se debe formar un precipitado azul de fosfato de cobre.</a:t>
          </a:r>
          <a:endParaRPr lang="es-MX" sz="1600" dirty="0">
            <a:solidFill>
              <a:srgbClr val="FFC000"/>
            </a:solidFill>
            <a:latin typeface="Sylfaen" panose="010A0502050306030303" pitchFamily="18" charset="0"/>
          </a:endParaRPr>
        </a:p>
      </dgm:t>
    </dgm:pt>
    <dgm:pt modelId="{6D4248F4-F1AD-4B68-938E-2E9DB729ED09}" type="parTrans" cxnId="{18C32998-E45A-4CF1-B579-9AAF927BEA74}">
      <dgm:prSet/>
      <dgm:spPr/>
      <dgm:t>
        <a:bodyPr/>
        <a:lstStyle/>
        <a:p>
          <a:endParaRPr lang="es-MX"/>
        </a:p>
      </dgm:t>
    </dgm:pt>
    <dgm:pt modelId="{A13CD3BB-EE0A-46EB-B90A-6F5AF6E2D59C}" type="sibTrans" cxnId="{18C32998-E45A-4CF1-B579-9AAF927BEA74}">
      <dgm:prSet/>
      <dgm:spPr/>
      <dgm:t>
        <a:bodyPr/>
        <a:lstStyle/>
        <a:p>
          <a:endParaRPr lang="es-MX"/>
        </a:p>
      </dgm:t>
    </dgm:pt>
    <dgm:pt modelId="{EBA7600F-4626-4B6D-9440-0EF7C5ABE2B8}">
      <dgm:prSet phldrT="[Texto]" custT="1"/>
      <dgm:spPr/>
      <dgm:t>
        <a:bodyPr/>
        <a:lstStyle/>
        <a:p>
          <a:pPr algn="just"/>
          <a:r>
            <a:rPr lang="es-MX" sz="1600" dirty="0" smtClean="0">
              <a:solidFill>
                <a:srgbClr val="FFC000"/>
              </a:solidFill>
              <a:latin typeface="Sylfaen" panose="010A0502050306030303" pitchFamily="18" charset="0"/>
            </a:rPr>
            <a:t>Se prueba la solución con papel tornasol. Si es ácida se agrega más Hidróxido de sodio gota a gota hasta que esté francamente alcalina.</a:t>
          </a:r>
          <a:endParaRPr lang="es-MX" sz="1600" dirty="0">
            <a:solidFill>
              <a:srgbClr val="FFC000"/>
            </a:solidFill>
            <a:latin typeface="Sylfaen" panose="010A0502050306030303" pitchFamily="18" charset="0"/>
          </a:endParaRPr>
        </a:p>
      </dgm:t>
    </dgm:pt>
    <dgm:pt modelId="{DABBBCD5-AD5F-4CB5-835A-DAF5ABBBDCE5}" type="parTrans" cxnId="{17CDAFF4-7972-42FB-9539-31C9483E805B}">
      <dgm:prSet/>
      <dgm:spPr/>
      <dgm:t>
        <a:bodyPr/>
        <a:lstStyle/>
        <a:p>
          <a:endParaRPr lang="es-MX"/>
        </a:p>
      </dgm:t>
    </dgm:pt>
    <dgm:pt modelId="{BC579ADF-C4E9-4F9A-B8D2-E2EF5273B5A5}" type="sibTrans" cxnId="{17CDAFF4-7972-42FB-9539-31C9483E805B}">
      <dgm:prSet/>
      <dgm:spPr/>
      <dgm:t>
        <a:bodyPr/>
        <a:lstStyle/>
        <a:p>
          <a:endParaRPr lang="es-MX"/>
        </a:p>
      </dgm:t>
    </dgm:pt>
    <dgm:pt modelId="{B9D1F2AA-7A77-4051-92BD-0D62F06820BA}">
      <dgm:prSet phldrT="[Texto]" custT="1"/>
      <dgm:spPr/>
      <dgm:t>
        <a:bodyPr/>
        <a:lstStyle/>
        <a:p>
          <a:pPr algn="just"/>
          <a:r>
            <a:rPr lang="es-MX" sz="1600" dirty="0" smtClean="0">
              <a:solidFill>
                <a:srgbClr val="FFC000"/>
              </a:solidFill>
              <a:latin typeface="Sylfaen" panose="010A0502050306030303" pitchFamily="18" charset="0"/>
            </a:rPr>
            <a:t>Se adiciona de agua destilada, se tapa el matraz con un tapón de látex y se guarda para la siguiente sesión.</a:t>
          </a:r>
          <a:endParaRPr lang="es-MX" sz="1600" dirty="0">
            <a:solidFill>
              <a:srgbClr val="FFC000"/>
            </a:solidFill>
            <a:latin typeface="Sylfaen" panose="010A0502050306030303" pitchFamily="18" charset="0"/>
          </a:endParaRPr>
        </a:p>
      </dgm:t>
    </dgm:pt>
    <dgm:pt modelId="{D052FD6D-8705-4297-8878-AC970121390C}" type="parTrans" cxnId="{CD9BB787-7C02-4121-B285-3E0517A17E83}">
      <dgm:prSet/>
      <dgm:spPr/>
      <dgm:t>
        <a:bodyPr/>
        <a:lstStyle/>
        <a:p>
          <a:endParaRPr lang="es-MX"/>
        </a:p>
      </dgm:t>
    </dgm:pt>
    <dgm:pt modelId="{601A75CF-5AD8-43A0-94E9-5C3F87D52FDE}" type="sibTrans" cxnId="{CD9BB787-7C02-4121-B285-3E0517A17E83}">
      <dgm:prSet/>
      <dgm:spPr/>
      <dgm:t>
        <a:bodyPr/>
        <a:lstStyle/>
        <a:p>
          <a:endParaRPr lang="es-MX"/>
        </a:p>
      </dgm:t>
    </dgm:pt>
    <dgm:pt modelId="{A7AB4065-739A-49B7-8BF9-91EB77340653}" type="pres">
      <dgm:prSet presAssocID="{57561926-3867-4B3C-8AFE-2F90FC71EA24}" presName="Name0" presStyleCnt="0">
        <dgm:presLayoutVars>
          <dgm:dir/>
          <dgm:resizeHandles val="exact"/>
        </dgm:presLayoutVars>
      </dgm:prSet>
      <dgm:spPr/>
      <dgm:t>
        <a:bodyPr/>
        <a:lstStyle/>
        <a:p>
          <a:endParaRPr lang="es-MX"/>
        </a:p>
      </dgm:t>
    </dgm:pt>
    <dgm:pt modelId="{9A181B7A-1E45-47CE-824C-D3A7610245B8}" type="pres">
      <dgm:prSet presAssocID="{6E47E2B4-CB9C-4DD6-8E1E-9E2B63DF09E3}" presName="node" presStyleLbl="node1" presStyleIdx="0" presStyleCnt="3">
        <dgm:presLayoutVars>
          <dgm:bulletEnabled val="1"/>
        </dgm:presLayoutVars>
      </dgm:prSet>
      <dgm:spPr/>
      <dgm:t>
        <a:bodyPr/>
        <a:lstStyle/>
        <a:p>
          <a:endParaRPr lang="es-MX"/>
        </a:p>
      </dgm:t>
    </dgm:pt>
    <dgm:pt modelId="{05F13A49-5948-40DE-A6DA-7FB9766686FE}" type="pres">
      <dgm:prSet presAssocID="{A13CD3BB-EE0A-46EB-B90A-6F5AF6E2D59C}" presName="sibTrans" presStyleLbl="sibTrans1D1" presStyleIdx="0" presStyleCnt="2"/>
      <dgm:spPr/>
      <dgm:t>
        <a:bodyPr/>
        <a:lstStyle/>
        <a:p>
          <a:endParaRPr lang="es-MX"/>
        </a:p>
      </dgm:t>
    </dgm:pt>
    <dgm:pt modelId="{4AAA24A3-DBA7-4B6C-BC8D-12A7DA82CD05}" type="pres">
      <dgm:prSet presAssocID="{A13CD3BB-EE0A-46EB-B90A-6F5AF6E2D59C}" presName="connectorText" presStyleLbl="sibTrans1D1" presStyleIdx="0" presStyleCnt="2"/>
      <dgm:spPr/>
      <dgm:t>
        <a:bodyPr/>
        <a:lstStyle/>
        <a:p>
          <a:endParaRPr lang="es-MX"/>
        </a:p>
      </dgm:t>
    </dgm:pt>
    <dgm:pt modelId="{D91C81B7-5C88-4C90-9F5F-51AA8CF8EF91}" type="pres">
      <dgm:prSet presAssocID="{EBA7600F-4626-4B6D-9440-0EF7C5ABE2B8}" presName="node" presStyleLbl="node1" presStyleIdx="1" presStyleCnt="3">
        <dgm:presLayoutVars>
          <dgm:bulletEnabled val="1"/>
        </dgm:presLayoutVars>
      </dgm:prSet>
      <dgm:spPr/>
      <dgm:t>
        <a:bodyPr/>
        <a:lstStyle/>
        <a:p>
          <a:endParaRPr lang="es-MX"/>
        </a:p>
      </dgm:t>
    </dgm:pt>
    <dgm:pt modelId="{12B67179-05AF-47B9-B595-0F18E1CC14FC}" type="pres">
      <dgm:prSet presAssocID="{BC579ADF-C4E9-4F9A-B8D2-E2EF5273B5A5}" presName="sibTrans" presStyleLbl="sibTrans1D1" presStyleIdx="1" presStyleCnt="2"/>
      <dgm:spPr/>
      <dgm:t>
        <a:bodyPr/>
        <a:lstStyle/>
        <a:p>
          <a:endParaRPr lang="es-MX"/>
        </a:p>
      </dgm:t>
    </dgm:pt>
    <dgm:pt modelId="{E34DDC43-1D5C-4CA7-B3D6-58642993FF26}" type="pres">
      <dgm:prSet presAssocID="{BC579ADF-C4E9-4F9A-B8D2-E2EF5273B5A5}" presName="connectorText" presStyleLbl="sibTrans1D1" presStyleIdx="1" presStyleCnt="2"/>
      <dgm:spPr/>
      <dgm:t>
        <a:bodyPr/>
        <a:lstStyle/>
        <a:p>
          <a:endParaRPr lang="es-MX"/>
        </a:p>
      </dgm:t>
    </dgm:pt>
    <dgm:pt modelId="{4A36F68E-6695-4F8B-963C-5B40E6026E95}" type="pres">
      <dgm:prSet presAssocID="{B9D1F2AA-7A77-4051-92BD-0D62F06820BA}" presName="node" presStyleLbl="node1" presStyleIdx="2" presStyleCnt="3">
        <dgm:presLayoutVars>
          <dgm:bulletEnabled val="1"/>
        </dgm:presLayoutVars>
      </dgm:prSet>
      <dgm:spPr/>
      <dgm:t>
        <a:bodyPr/>
        <a:lstStyle/>
        <a:p>
          <a:endParaRPr lang="es-MX"/>
        </a:p>
      </dgm:t>
    </dgm:pt>
  </dgm:ptLst>
  <dgm:cxnLst>
    <dgm:cxn modelId="{35A69932-F851-43AC-A2BC-5709A73B327B}" type="presOf" srcId="{6E47E2B4-CB9C-4DD6-8E1E-9E2B63DF09E3}" destId="{9A181B7A-1E45-47CE-824C-D3A7610245B8}" srcOrd="0" destOrd="0" presId="urn:microsoft.com/office/officeart/2005/8/layout/bProcess3"/>
    <dgm:cxn modelId="{968C61BF-40B7-44EC-B08D-B42F07051C78}" type="presOf" srcId="{BC579ADF-C4E9-4F9A-B8D2-E2EF5273B5A5}" destId="{12B67179-05AF-47B9-B595-0F18E1CC14FC}" srcOrd="0" destOrd="0" presId="urn:microsoft.com/office/officeart/2005/8/layout/bProcess3"/>
    <dgm:cxn modelId="{7C3BCA48-B041-413D-97B8-70794400F717}" type="presOf" srcId="{EBA7600F-4626-4B6D-9440-0EF7C5ABE2B8}" destId="{D91C81B7-5C88-4C90-9F5F-51AA8CF8EF91}" srcOrd="0" destOrd="0" presId="urn:microsoft.com/office/officeart/2005/8/layout/bProcess3"/>
    <dgm:cxn modelId="{CE0DFC98-8652-475A-8011-01CF8E7F256F}" type="presOf" srcId="{B9D1F2AA-7A77-4051-92BD-0D62F06820BA}" destId="{4A36F68E-6695-4F8B-963C-5B40E6026E95}" srcOrd="0" destOrd="0" presId="urn:microsoft.com/office/officeart/2005/8/layout/bProcess3"/>
    <dgm:cxn modelId="{CD9BB787-7C02-4121-B285-3E0517A17E83}" srcId="{57561926-3867-4B3C-8AFE-2F90FC71EA24}" destId="{B9D1F2AA-7A77-4051-92BD-0D62F06820BA}" srcOrd="2" destOrd="0" parTransId="{D052FD6D-8705-4297-8878-AC970121390C}" sibTransId="{601A75CF-5AD8-43A0-94E9-5C3F87D52FDE}"/>
    <dgm:cxn modelId="{455F37D0-F734-45F3-84CB-E6E746C8A3FF}" type="presOf" srcId="{A13CD3BB-EE0A-46EB-B90A-6F5AF6E2D59C}" destId="{4AAA24A3-DBA7-4B6C-BC8D-12A7DA82CD05}" srcOrd="1" destOrd="0" presId="urn:microsoft.com/office/officeart/2005/8/layout/bProcess3"/>
    <dgm:cxn modelId="{65A20FFF-9C46-49E2-9093-D38FF57F4883}" type="presOf" srcId="{BC579ADF-C4E9-4F9A-B8D2-E2EF5273B5A5}" destId="{E34DDC43-1D5C-4CA7-B3D6-58642993FF26}" srcOrd="1" destOrd="0" presId="urn:microsoft.com/office/officeart/2005/8/layout/bProcess3"/>
    <dgm:cxn modelId="{AAB34160-4781-4B6B-B1B2-0B201E2725F7}" type="presOf" srcId="{57561926-3867-4B3C-8AFE-2F90FC71EA24}" destId="{A7AB4065-739A-49B7-8BF9-91EB77340653}" srcOrd="0" destOrd="0" presId="urn:microsoft.com/office/officeart/2005/8/layout/bProcess3"/>
    <dgm:cxn modelId="{17CDAFF4-7972-42FB-9539-31C9483E805B}" srcId="{57561926-3867-4B3C-8AFE-2F90FC71EA24}" destId="{EBA7600F-4626-4B6D-9440-0EF7C5ABE2B8}" srcOrd="1" destOrd="0" parTransId="{DABBBCD5-AD5F-4CB5-835A-DAF5ABBBDCE5}" sibTransId="{BC579ADF-C4E9-4F9A-B8D2-E2EF5273B5A5}"/>
    <dgm:cxn modelId="{18C32998-E45A-4CF1-B579-9AAF927BEA74}" srcId="{57561926-3867-4B3C-8AFE-2F90FC71EA24}" destId="{6E47E2B4-CB9C-4DD6-8E1E-9E2B63DF09E3}" srcOrd="0" destOrd="0" parTransId="{6D4248F4-F1AD-4B68-938E-2E9DB729ED09}" sibTransId="{A13CD3BB-EE0A-46EB-B90A-6F5AF6E2D59C}"/>
    <dgm:cxn modelId="{3171248C-5FD1-46F2-B709-FC1172B68126}" type="presOf" srcId="{A13CD3BB-EE0A-46EB-B90A-6F5AF6E2D59C}" destId="{05F13A49-5948-40DE-A6DA-7FB9766686FE}" srcOrd="0" destOrd="0" presId="urn:microsoft.com/office/officeart/2005/8/layout/bProcess3"/>
    <dgm:cxn modelId="{BAB4A4B4-8269-43BD-B40D-82F28417DF5D}" type="presParOf" srcId="{A7AB4065-739A-49B7-8BF9-91EB77340653}" destId="{9A181B7A-1E45-47CE-824C-D3A7610245B8}" srcOrd="0" destOrd="0" presId="urn:microsoft.com/office/officeart/2005/8/layout/bProcess3"/>
    <dgm:cxn modelId="{ADD227FD-E6F2-4E98-A0A6-5E3298F7BA64}" type="presParOf" srcId="{A7AB4065-739A-49B7-8BF9-91EB77340653}" destId="{05F13A49-5948-40DE-A6DA-7FB9766686FE}" srcOrd="1" destOrd="0" presId="urn:microsoft.com/office/officeart/2005/8/layout/bProcess3"/>
    <dgm:cxn modelId="{3A37C43C-5C86-4A4C-8AB1-23EFA8F7BE3F}" type="presParOf" srcId="{05F13A49-5948-40DE-A6DA-7FB9766686FE}" destId="{4AAA24A3-DBA7-4B6C-BC8D-12A7DA82CD05}" srcOrd="0" destOrd="0" presId="urn:microsoft.com/office/officeart/2005/8/layout/bProcess3"/>
    <dgm:cxn modelId="{F3111B55-0BE4-4671-87D4-8712C7D5C149}" type="presParOf" srcId="{A7AB4065-739A-49B7-8BF9-91EB77340653}" destId="{D91C81B7-5C88-4C90-9F5F-51AA8CF8EF91}" srcOrd="2" destOrd="0" presId="urn:microsoft.com/office/officeart/2005/8/layout/bProcess3"/>
    <dgm:cxn modelId="{6ABDB899-90E5-4011-9878-CCC5CAE4C662}" type="presParOf" srcId="{A7AB4065-739A-49B7-8BF9-91EB77340653}" destId="{12B67179-05AF-47B9-B595-0F18E1CC14FC}" srcOrd="3" destOrd="0" presId="urn:microsoft.com/office/officeart/2005/8/layout/bProcess3"/>
    <dgm:cxn modelId="{3C436CA5-F5F5-48AD-945B-04EAD10644FD}" type="presParOf" srcId="{12B67179-05AF-47B9-B595-0F18E1CC14FC}" destId="{E34DDC43-1D5C-4CA7-B3D6-58642993FF26}" srcOrd="0" destOrd="0" presId="urn:microsoft.com/office/officeart/2005/8/layout/bProcess3"/>
    <dgm:cxn modelId="{3BBF9FC0-D256-4A91-817F-06743D7B1683}" type="presParOf" srcId="{A7AB4065-739A-49B7-8BF9-91EB77340653}" destId="{4A36F68E-6695-4F8B-963C-5B40E6026E95}" srcOrd="4" destOrd="0" presId="urn:microsoft.com/office/officeart/2005/8/layout/bProcess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FFD26BD3-99C2-4360-961F-9AA558C54C1E}" type="doc">
      <dgm:prSet loTypeId="urn:microsoft.com/office/officeart/2005/8/layout/hList6" loCatId="list" qsTypeId="urn:microsoft.com/office/officeart/2005/8/quickstyle/simple1" qsCatId="simple" csTypeId="urn:microsoft.com/office/officeart/2005/8/colors/accent4_2" csCatId="accent4" phldr="1"/>
      <dgm:spPr/>
      <dgm:t>
        <a:bodyPr/>
        <a:lstStyle/>
        <a:p>
          <a:endParaRPr lang="es-MX"/>
        </a:p>
      </dgm:t>
    </dgm:pt>
    <dgm:pt modelId="{EB596CB1-F4C2-4BC8-AE03-6276ECDC50BB}">
      <dgm:prSet phldrT="[Texto]" custT="1"/>
      <dgm:spPr/>
      <dgm:t>
        <a:bodyPr/>
        <a:lstStyle/>
        <a:p>
          <a:r>
            <a:rPr lang="es-MX" sz="2400" dirty="0" smtClean="0">
              <a:solidFill>
                <a:schemeClr val="bg1"/>
              </a:solidFill>
              <a:latin typeface="Sylfaen" panose="010A0502050306030303" pitchFamily="18" charset="0"/>
            </a:rPr>
            <a:t>Se filtra el precipitado de fosfato de cobre. Se desecha el líquido filtrado</a:t>
          </a:r>
          <a:endParaRPr lang="es-MX" sz="2400" dirty="0">
            <a:solidFill>
              <a:schemeClr val="bg1"/>
            </a:solidFill>
            <a:latin typeface="Sylfaen" panose="010A0502050306030303" pitchFamily="18" charset="0"/>
          </a:endParaRPr>
        </a:p>
      </dgm:t>
    </dgm:pt>
    <dgm:pt modelId="{B7133305-5F05-4BCD-ACAD-3F67C499AAF8}" type="parTrans" cxnId="{C7B85FFD-9FDD-429A-A708-7EEB2EFFC896}">
      <dgm:prSet/>
      <dgm:spPr/>
      <dgm:t>
        <a:bodyPr/>
        <a:lstStyle/>
        <a:p>
          <a:endParaRPr lang="es-MX"/>
        </a:p>
      </dgm:t>
    </dgm:pt>
    <dgm:pt modelId="{611F24EC-1052-4786-BA51-318E63FBF2D1}" type="sibTrans" cxnId="{C7B85FFD-9FDD-429A-A708-7EEB2EFFC896}">
      <dgm:prSet/>
      <dgm:spPr/>
      <dgm:t>
        <a:bodyPr/>
        <a:lstStyle/>
        <a:p>
          <a:endParaRPr lang="es-MX"/>
        </a:p>
      </dgm:t>
    </dgm:pt>
    <dgm:pt modelId="{938A1B23-1F6C-4944-AB95-E4B548D45DEF}">
      <dgm:prSet phldrT="[Texto]" custT="1"/>
      <dgm:spPr/>
      <dgm:t>
        <a:bodyPr/>
        <a:lstStyle/>
        <a:p>
          <a:pPr algn="ctr"/>
          <a:r>
            <a:rPr lang="es-MX" sz="1600" dirty="0" smtClean="0">
              <a:solidFill>
                <a:schemeClr val="bg1"/>
              </a:solidFill>
            </a:rPr>
            <a:t>Se coloca un matraz </a:t>
          </a:r>
          <a:r>
            <a:rPr lang="es-MX" sz="1600" dirty="0" err="1" smtClean="0">
              <a:solidFill>
                <a:schemeClr val="bg1"/>
              </a:solidFill>
            </a:rPr>
            <a:t>erlenmeyer</a:t>
          </a:r>
          <a:r>
            <a:rPr lang="es-MX" sz="1600" dirty="0" smtClean="0">
              <a:solidFill>
                <a:schemeClr val="bg1"/>
              </a:solidFill>
            </a:rPr>
            <a:t> limpio debajo del embudo con el papel filtro que contiene el sólido, y se le agrega poco a poco </a:t>
          </a:r>
          <a:r>
            <a:rPr lang="es-MX" sz="1600" dirty="0" err="1" smtClean="0">
              <a:solidFill>
                <a:schemeClr val="bg1"/>
              </a:solidFill>
            </a:rPr>
            <a:t>HCl</a:t>
          </a:r>
          <a:r>
            <a:rPr lang="es-MX" sz="1600" dirty="0" smtClean="0">
              <a:solidFill>
                <a:schemeClr val="bg1"/>
              </a:solidFill>
            </a:rPr>
            <a:t> para formar el cloruro de cobre soluble de color verdoso, el cual debe pasar a través del filtro. Es necesario que el papel quede blanco.</a:t>
          </a:r>
          <a:endParaRPr lang="es-MX" sz="1600" dirty="0">
            <a:solidFill>
              <a:schemeClr val="bg1"/>
            </a:solidFill>
          </a:endParaRPr>
        </a:p>
      </dgm:t>
    </dgm:pt>
    <dgm:pt modelId="{341B438D-E8CD-429B-9C20-6549519D1C27}" type="parTrans" cxnId="{C888B316-4C6C-4D1D-BD4C-121701368538}">
      <dgm:prSet/>
      <dgm:spPr/>
      <dgm:t>
        <a:bodyPr/>
        <a:lstStyle/>
        <a:p>
          <a:endParaRPr lang="es-MX"/>
        </a:p>
      </dgm:t>
    </dgm:pt>
    <dgm:pt modelId="{67B7A56B-15C0-461C-B2C5-DA95F0E4ACD2}" type="sibTrans" cxnId="{C888B316-4C6C-4D1D-BD4C-121701368538}">
      <dgm:prSet/>
      <dgm:spPr/>
      <dgm:t>
        <a:bodyPr/>
        <a:lstStyle/>
        <a:p>
          <a:endParaRPr lang="es-MX"/>
        </a:p>
      </dgm:t>
    </dgm:pt>
    <dgm:pt modelId="{FCFCC5A3-C75F-400F-AECE-1E988B2C7179}">
      <dgm:prSet phldrT="[Texto]"/>
      <dgm:spPr/>
      <dgm:t>
        <a:bodyPr/>
        <a:lstStyle/>
        <a:p>
          <a:r>
            <a:rPr lang="es-MX" dirty="0" smtClean="0">
              <a:solidFill>
                <a:schemeClr val="bg1"/>
              </a:solidFill>
            </a:rPr>
            <a:t>Se enjuaga el papel filtro con agua destilada utilizando la </a:t>
          </a:r>
          <a:r>
            <a:rPr lang="es-MX" dirty="0" err="1" smtClean="0">
              <a:solidFill>
                <a:schemeClr val="bg1"/>
              </a:solidFill>
            </a:rPr>
            <a:t>piseta</a:t>
          </a:r>
          <a:endParaRPr lang="es-MX" dirty="0">
            <a:solidFill>
              <a:schemeClr val="bg1"/>
            </a:solidFill>
          </a:endParaRPr>
        </a:p>
      </dgm:t>
    </dgm:pt>
    <dgm:pt modelId="{3CF2990C-4C03-4E99-A599-62E5912AEB87}" type="parTrans" cxnId="{986A72A2-4005-49B8-B117-D8F43B7ADC0F}">
      <dgm:prSet/>
      <dgm:spPr/>
      <dgm:t>
        <a:bodyPr/>
        <a:lstStyle/>
        <a:p>
          <a:endParaRPr lang="es-MX"/>
        </a:p>
      </dgm:t>
    </dgm:pt>
    <dgm:pt modelId="{1D462E74-3C6C-48CE-97B9-27D902E71DB4}" type="sibTrans" cxnId="{986A72A2-4005-49B8-B117-D8F43B7ADC0F}">
      <dgm:prSet/>
      <dgm:spPr/>
      <dgm:t>
        <a:bodyPr/>
        <a:lstStyle/>
        <a:p>
          <a:endParaRPr lang="es-MX"/>
        </a:p>
      </dgm:t>
    </dgm:pt>
    <dgm:pt modelId="{20CC15B4-65D1-45FC-B9DE-65A862299BE8}" type="pres">
      <dgm:prSet presAssocID="{FFD26BD3-99C2-4360-961F-9AA558C54C1E}" presName="Name0" presStyleCnt="0">
        <dgm:presLayoutVars>
          <dgm:dir/>
          <dgm:resizeHandles val="exact"/>
        </dgm:presLayoutVars>
      </dgm:prSet>
      <dgm:spPr/>
      <dgm:t>
        <a:bodyPr/>
        <a:lstStyle/>
        <a:p>
          <a:endParaRPr lang="es-MX"/>
        </a:p>
      </dgm:t>
    </dgm:pt>
    <dgm:pt modelId="{1E386FFA-9755-4C8C-8848-AFA29FBB0E92}" type="pres">
      <dgm:prSet presAssocID="{EB596CB1-F4C2-4BC8-AE03-6276ECDC50BB}" presName="node" presStyleLbl="node1" presStyleIdx="0" presStyleCnt="3">
        <dgm:presLayoutVars>
          <dgm:bulletEnabled val="1"/>
        </dgm:presLayoutVars>
      </dgm:prSet>
      <dgm:spPr/>
      <dgm:t>
        <a:bodyPr/>
        <a:lstStyle/>
        <a:p>
          <a:endParaRPr lang="es-MX"/>
        </a:p>
      </dgm:t>
    </dgm:pt>
    <dgm:pt modelId="{D72CE967-7940-447B-95D3-5C4375AB97E7}" type="pres">
      <dgm:prSet presAssocID="{611F24EC-1052-4786-BA51-318E63FBF2D1}" presName="sibTrans" presStyleCnt="0"/>
      <dgm:spPr/>
      <dgm:t>
        <a:bodyPr/>
        <a:lstStyle/>
        <a:p>
          <a:endParaRPr lang="es-MX"/>
        </a:p>
      </dgm:t>
    </dgm:pt>
    <dgm:pt modelId="{37E334B9-2846-4B93-BB73-1D8B13AD4234}" type="pres">
      <dgm:prSet presAssocID="{938A1B23-1F6C-4944-AB95-E4B548D45DEF}" presName="node" presStyleLbl="node1" presStyleIdx="1" presStyleCnt="3">
        <dgm:presLayoutVars>
          <dgm:bulletEnabled val="1"/>
        </dgm:presLayoutVars>
      </dgm:prSet>
      <dgm:spPr/>
      <dgm:t>
        <a:bodyPr/>
        <a:lstStyle/>
        <a:p>
          <a:endParaRPr lang="es-MX"/>
        </a:p>
      </dgm:t>
    </dgm:pt>
    <dgm:pt modelId="{9554DCDC-B725-4B1C-A299-6F5CC825859B}" type="pres">
      <dgm:prSet presAssocID="{67B7A56B-15C0-461C-B2C5-DA95F0E4ACD2}" presName="sibTrans" presStyleCnt="0"/>
      <dgm:spPr/>
      <dgm:t>
        <a:bodyPr/>
        <a:lstStyle/>
        <a:p>
          <a:endParaRPr lang="es-MX"/>
        </a:p>
      </dgm:t>
    </dgm:pt>
    <dgm:pt modelId="{884A305D-0124-4385-9387-9743CE1C6A12}" type="pres">
      <dgm:prSet presAssocID="{FCFCC5A3-C75F-400F-AECE-1E988B2C7179}" presName="node" presStyleLbl="node1" presStyleIdx="2" presStyleCnt="3" custLinFactNeighborX="35470" custLinFactNeighborY="0">
        <dgm:presLayoutVars>
          <dgm:bulletEnabled val="1"/>
        </dgm:presLayoutVars>
      </dgm:prSet>
      <dgm:spPr/>
      <dgm:t>
        <a:bodyPr/>
        <a:lstStyle/>
        <a:p>
          <a:endParaRPr lang="es-MX"/>
        </a:p>
      </dgm:t>
    </dgm:pt>
  </dgm:ptLst>
  <dgm:cxnLst>
    <dgm:cxn modelId="{FA12FF3C-03E4-4BB7-9547-24DBE0A43C13}" type="presOf" srcId="{FFD26BD3-99C2-4360-961F-9AA558C54C1E}" destId="{20CC15B4-65D1-45FC-B9DE-65A862299BE8}" srcOrd="0" destOrd="0" presId="urn:microsoft.com/office/officeart/2005/8/layout/hList6"/>
    <dgm:cxn modelId="{C888B316-4C6C-4D1D-BD4C-121701368538}" srcId="{FFD26BD3-99C2-4360-961F-9AA558C54C1E}" destId="{938A1B23-1F6C-4944-AB95-E4B548D45DEF}" srcOrd="1" destOrd="0" parTransId="{341B438D-E8CD-429B-9C20-6549519D1C27}" sibTransId="{67B7A56B-15C0-461C-B2C5-DA95F0E4ACD2}"/>
    <dgm:cxn modelId="{986A72A2-4005-49B8-B117-D8F43B7ADC0F}" srcId="{FFD26BD3-99C2-4360-961F-9AA558C54C1E}" destId="{FCFCC5A3-C75F-400F-AECE-1E988B2C7179}" srcOrd="2" destOrd="0" parTransId="{3CF2990C-4C03-4E99-A599-62E5912AEB87}" sibTransId="{1D462E74-3C6C-48CE-97B9-27D902E71DB4}"/>
    <dgm:cxn modelId="{C7B85FFD-9FDD-429A-A708-7EEB2EFFC896}" srcId="{FFD26BD3-99C2-4360-961F-9AA558C54C1E}" destId="{EB596CB1-F4C2-4BC8-AE03-6276ECDC50BB}" srcOrd="0" destOrd="0" parTransId="{B7133305-5F05-4BCD-ACAD-3F67C499AAF8}" sibTransId="{611F24EC-1052-4786-BA51-318E63FBF2D1}"/>
    <dgm:cxn modelId="{C79C57DB-E771-4760-909D-280354D0FB28}" type="presOf" srcId="{FCFCC5A3-C75F-400F-AECE-1E988B2C7179}" destId="{884A305D-0124-4385-9387-9743CE1C6A12}" srcOrd="0" destOrd="0" presId="urn:microsoft.com/office/officeart/2005/8/layout/hList6"/>
    <dgm:cxn modelId="{C2248C39-7CD7-4051-8EF3-47EB93D33AEF}" type="presOf" srcId="{938A1B23-1F6C-4944-AB95-E4B548D45DEF}" destId="{37E334B9-2846-4B93-BB73-1D8B13AD4234}" srcOrd="0" destOrd="0" presId="urn:microsoft.com/office/officeart/2005/8/layout/hList6"/>
    <dgm:cxn modelId="{93ADA30A-2547-4FD0-8B12-831E6728B4A5}" type="presOf" srcId="{EB596CB1-F4C2-4BC8-AE03-6276ECDC50BB}" destId="{1E386FFA-9755-4C8C-8848-AFA29FBB0E92}" srcOrd="0" destOrd="0" presId="urn:microsoft.com/office/officeart/2005/8/layout/hList6"/>
    <dgm:cxn modelId="{77E4F34A-A5ED-4924-9F35-C259907ABB37}" type="presParOf" srcId="{20CC15B4-65D1-45FC-B9DE-65A862299BE8}" destId="{1E386FFA-9755-4C8C-8848-AFA29FBB0E92}" srcOrd="0" destOrd="0" presId="urn:microsoft.com/office/officeart/2005/8/layout/hList6"/>
    <dgm:cxn modelId="{03130E94-C5D0-4F20-8CAF-039702938B3B}" type="presParOf" srcId="{20CC15B4-65D1-45FC-B9DE-65A862299BE8}" destId="{D72CE967-7940-447B-95D3-5C4375AB97E7}" srcOrd="1" destOrd="0" presId="urn:microsoft.com/office/officeart/2005/8/layout/hList6"/>
    <dgm:cxn modelId="{64B7768D-709B-462C-ADA7-37ABDA5529FC}" type="presParOf" srcId="{20CC15B4-65D1-45FC-B9DE-65A862299BE8}" destId="{37E334B9-2846-4B93-BB73-1D8B13AD4234}" srcOrd="2" destOrd="0" presId="urn:microsoft.com/office/officeart/2005/8/layout/hList6"/>
    <dgm:cxn modelId="{889C36CF-C41E-4DDC-BC30-9FE465520673}" type="presParOf" srcId="{20CC15B4-65D1-45FC-B9DE-65A862299BE8}" destId="{9554DCDC-B725-4B1C-A299-6F5CC825859B}" srcOrd="3" destOrd="0" presId="urn:microsoft.com/office/officeart/2005/8/layout/hList6"/>
    <dgm:cxn modelId="{0738C4AE-7945-4C2F-AD02-732B00518815}" type="presParOf" srcId="{20CC15B4-65D1-45FC-B9DE-65A862299BE8}" destId="{884A305D-0124-4385-9387-9743CE1C6A12}" srcOrd="4" destOrd="0" presId="urn:microsoft.com/office/officeart/2005/8/layout/hList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07B8C0ED-4C52-4309-AE84-B4835384AF4E}" type="doc">
      <dgm:prSet loTypeId="urn:microsoft.com/office/officeart/2005/8/layout/bProcess3" loCatId="process" qsTypeId="urn:microsoft.com/office/officeart/2005/8/quickstyle/simple1" qsCatId="simple" csTypeId="urn:microsoft.com/office/officeart/2005/8/colors/colorful1" csCatId="colorful" phldr="1"/>
      <dgm:spPr/>
      <dgm:t>
        <a:bodyPr/>
        <a:lstStyle/>
        <a:p>
          <a:endParaRPr lang="es-MX"/>
        </a:p>
      </dgm:t>
    </dgm:pt>
    <dgm:pt modelId="{F68981E5-9F5B-4C3D-9691-D8BB14707BC5}">
      <dgm:prSet phldrT="[Texto]"/>
      <dgm:spPr/>
      <dgm:t>
        <a:bodyPr/>
        <a:lstStyle/>
        <a:p>
          <a:pPr algn="just"/>
          <a:r>
            <a:rPr lang="es-MX" dirty="0" smtClean="0"/>
            <a:t>A la solución del cloruro de cobre que se encuentra en el matraz </a:t>
          </a:r>
          <a:r>
            <a:rPr lang="es-MX" dirty="0" err="1" smtClean="0"/>
            <a:t>erlenmeyer</a:t>
          </a:r>
          <a:r>
            <a:rPr lang="es-MX" dirty="0" smtClean="0"/>
            <a:t>, agregar un pedazo de cinta de magnesio lijada y dejarlo sumergido agitando cuidadosamente con movimiento circular hasta que el color verdoso de la solución desaparezca y se observe la aparición de un precipitado rojizo.</a:t>
          </a:r>
          <a:endParaRPr lang="es-MX" dirty="0"/>
        </a:p>
      </dgm:t>
    </dgm:pt>
    <dgm:pt modelId="{B126F7A7-842C-4B3B-80CA-63DD9CB6997C}" type="parTrans" cxnId="{56DBBD0A-F503-4BFE-A1CE-576D9DC43AE3}">
      <dgm:prSet/>
      <dgm:spPr/>
      <dgm:t>
        <a:bodyPr/>
        <a:lstStyle/>
        <a:p>
          <a:endParaRPr lang="es-MX"/>
        </a:p>
      </dgm:t>
    </dgm:pt>
    <dgm:pt modelId="{7265790C-704D-41E3-8DFE-88BB77704A77}" type="sibTrans" cxnId="{56DBBD0A-F503-4BFE-A1CE-576D9DC43AE3}">
      <dgm:prSet/>
      <dgm:spPr/>
      <dgm:t>
        <a:bodyPr/>
        <a:lstStyle/>
        <a:p>
          <a:endParaRPr lang="es-MX"/>
        </a:p>
      </dgm:t>
    </dgm:pt>
    <dgm:pt modelId="{2116D68A-9D0B-4BF7-9CC7-3339D79C2C79}">
      <dgm:prSet phldrT="[Texto]"/>
      <dgm:spPr/>
      <dgm:t>
        <a:bodyPr/>
        <a:lstStyle/>
        <a:p>
          <a:pPr algn="just"/>
          <a:r>
            <a:rPr lang="es-MX" dirty="0" smtClean="0"/>
            <a:t>Si se desaparece el color verdoso y no se ha disuelto el magnesio en su totalidad, se debe extraer del matraz para evitar que siga reaccionando con el ácido clorhídrico y se forme cloruro de magnesio adicional</a:t>
          </a:r>
          <a:endParaRPr lang="es-MX" dirty="0"/>
        </a:p>
      </dgm:t>
    </dgm:pt>
    <dgm:pt modelId="{FCF488B4-D531-4192-8BD7-85D4440C5309}" type="parTrans" cxnId="{551CDF7C-93EE-42A8-8A5C-A0F0B389AFEB}">
      <dgm:prSet/>
      <dgm:spPr/>
      <dgm:t>
        <a:bodyPr/>
        <a:lstStyle/>
        <a:p>
          <a:endParaRPr lang="es-MX"/>
        </a:p>
      </dgm:t>
    </dgm:pt>
    <dgm:pt modelId="{E69FE132-34D6-4C87-AD00-2A6B921730C7}" type="sibTrans" cxnId="{551CDF7C-93EE-42A8-8A5C-A0F0B389AFEB}">
      <dgm:prSet/>
      <dgm:spPr/>
      <dgm:t>
        <a:bodyPr/>
        <a:lstStyle/>
        <a:p>
          <a:endParaRPr lang="es-MX"/>
        </a:p>
      </dgm:t>
    </dgm:pt>
    <dgm:pt modelId="{F6218470-8861-47ED-80FA-783FD014B299}">
      <dgm:prSet phldrT="[Texto]"/>
      <dgm:spPr/>
      <dgm:t>
        <a:bodyPr/>
        <a:lstStyle/>
        <a:p>
          <a:pPr algn="just"/>
          <a:r>
            <a:rPr lang="es-MX" dirty="0" smtClean="0"/>
            <a:t>Si se consume todo el magnesio y el color verdoso de la solución persiste, se puede agregar otro u otros trocitos de cinta de magnesio del mismo tamaño del primero, hasta lograr la decoloración, retirando el sobrante de este metal.</a:t>
          </a:r>
          <a:endParaRPr lang="es-MX" dirty="0"/>
        </a:p>
      </dgm:t>
    </dgm:pt>
    <dgm:pt modelId="{44C79267-F634-4459-BE3B-C10F598E1CA8}" type="parTrans" cxnId="{ADC7C862-6291-45EF-B748-D46110DF4941}">
      <dgm:prSet/>
      <dgm:spPr/>
      <dgm:t>
        <a:bodyPr/>
        <a:lstStyle/>
        <a:p>
          <a:endParaRPr lang="es-MX"/>
        </a:p>
      </dgm:t>
    </dgm:pt>
    <dgm:pt modelId="{9DEED877-2866-4CC5-8EE6-6D68C81DB216}" type="sibTrans" cxnId="{ADC7C862-6291-45EF-B748-D46110DF4941}">
      <dgm:prSet>
        <dgm:style>
          <a:lnRef idx="3">
            <a:schemeClr val="dk1"/>
          </a:lnRef>
          <a:fillRef idx="0">
            <a:schemeClr val="dk1"/>
          </a:fillRef>
          <a:effectRef idx="2">
            <a:schemeClr val="dk1"/>
          </a:effectRef>
          <a:fontRef idx="minor">
            <a:schemeClr val="tx1"/>
          </a:fontRef>
        </dgm:style>
      </dgm:prSet>
      <dgm:spPr/>
      <dgm:t>
        <a:bodyPr/>
        <a:lstStyle/>
        <a:p>
          <a:endParaRPr lang="es-MX"/>
        </a:p>
      </dgm:t>
    </dgm:pt>
    <dgm:pt modelId="{60C08A93-87F3-4005-A2B0-217863CB72E1}">
      <dgm:prSet phldrT="[Texto]"/>
      <dgm:spPr/>
      <dgm:t>
        <a:bodyPr/>
        <a:lstStyle/>
        <a:p>
          <a:pPr algn="just"/>
          <a:r>
            <a:rPr lang="es-MX" dirty="0" smtClean="0"/>
            <a:t>Se lava el papel filtro con agua destilada para evitar que el cobre obtenido quede acidificado.</a:t>
          </a:r>
          <a:endParaRPr lang="es-MX" dirty="0"/>
        </a:p>
      </dgm:t>
    </dgm:pt>
    <dgm:pt modelId="{D63FF50F-138D-4640-A69A-4383BA12CB94}" type="parTrans" cxnId="{9395B9DD-617B-4B83-A94E-79D82B840ECB}">
      <dgm:prSet/>
      <dgm:spPr/>
      <dgm:t>
        <a:bodyPr/>
        <a:lstStyle/>
        <a:p>
          <a:endParaRPr lang="es-MX"/>
        </a:p>
      </dgm:t>
    </dgm:pt>
    <dgm:pt modelId="{044DF5BF-210C-4F23-9141-CB73B09D008E}" type="sibTrans" cxnId="{9395B9DD-617B-4B83-A94E-79D82B840ECB}">
      <dgm:prSet/>
      <dgm:spPr/>
      <dgm:t>
        <a:bodyPr/>
        <a:lstStyle/>
        <a:p>
          <a:endParaRPr lang="es-MX"/>
        </a:p>
      </dgm:t>
    </dgm:pt>
    <dgm:pt modelId="{CC27AFC4-154D-4C56-AEB0-9125170B6FDF}">
      <dgm:prSet phldrT="[Texto]"/>
      <dgm:spPr/>
      <dgm:t>
        <a:bodyPr/>
        <a:lstStyle/>
        <a:p>
          <a:pPr algn="just"/>
          <a:r>
            <a:rPr lang="es-MX" dirty="0" smtClean="0"/>
            <a:t>Una vez que se ha filtrado toda la solución, se lava con agua destilada el matraz </a:t>
          </a:r>
          <a:r>
            <a:rPr lang="es-MX" dirty="0" err="1" smtClean="0"/>
            <a:t>erlenmeyer</a:t>
          </a:r>
          <a:r>
            <a:rPr lang="es-MX" dirty="0" smtClean="0"/>
            <a:t> y se vacía al embudo de filtración para que todo el cobre pase al papel filtro.</a:t>
          </a:r>
          <a:endParaRPr lang="es-MX" dirty="0"/>
        </a:p>
      </dgm:t>
    </dgm:pt>
    <dgm:pt modelId="{F85620F1-0562-4099-BF5F-80DB052F17DA}" type="parTrans" cxnId="{4BBD1DB1-AD5E-4039-9F94-23BAAF191EDF}">
      <dgm:prSet/>
      <dgm:spPr/>
      <dgm:t>
        <a:bodyPr/>
        <a:lstStyle/>
        <a:p>
          <a:endParaRPr lang="es-MX"/>
        </a:p>
      </dgm:t>
    </dgm:pt>
    <dgm:pt modelId="{D62C86A6-7F1D-4750-AAC8-47B74E662E6A}" type="sibTrans" cxnId="{4BBD1DB1-AD5E-4039-9F94-23BAAF191EDF}">
      <dgm:prSet/>
      <dgm:spPr/>
      <dgm:t>
        <a:bodyPr/>
        <a:lstStyle/>
        <a:p>
          <a:endParaRPr lang="es-MX"/>
        </a:p>
      </dgm:t>
    </dgm:pt>
    <dgm:pt modelId="{78538F39-7DDA-4D2A-AF39-3D5CB23E71D3}">
      <dgm:prSet phldrT="[Texto]"/>
      <dgm:spPr/>
      <dgm:t>
        <a:bodyPr/>
        <a:lstStyle/>
        <a:p>
          <a:pPr algn="just"/>
          <a:r>
            <a:rPr lang="es-MX" dirty="0" smtClean="0"/>
            <a:t>Cuando el color verdoso ha desaparecido dejando un depósito de cobre de color rojizo, se agita y se filtra la solución.</a:t>
          </a:r>
          <a:endParaRPr lang="es-MX" dirty="0"/>
        </a:p>
      </dgm:t>
    </dgm:pt>
    <dgm:pt modelId="{A9F70D9B-5D87-4142-9FE4-54E0EB41BCB8}" type="parTrans" cxnId="{3A47F169-E4CD-4156-A7AF-040FFF7F937F}">
      <dgm:prSet/>
      <dgm:spPr/>
      <dgm:t>
        <a:bodyPr/>
        <a:lstStyle/>
        <a:p>
          <a:endParaRPr lang="es-MX"/>
        </a:p>
      </dgm:t>
    </dgm:pt>
    <dgm:pt modelId="{DA9052BD-A958-4CB5-8508-F37D3261C4B9}" type="sibTrans" cxnId="{3A47F169-E4CD-4156-A7AF-040FFF7F937F}">
      <dgm:prSet/>
      <dgm:spPr/>
      <dgm:t>
        <a:bodyPr/>
        <a:lstStyle/>
        <a:p>
          <a:endParaRPr lang="es-MX"/>
        </a:p>
      </dgm:t>
    </dgm:pt>
    <dgm:pt modelId="{9DD95EF2-2AC0-4EC1-A85F-25636B1DB55D}">
      <dgm:prSet phldrT="[Texto]"/>
      <dgm:spPr/>
      <dgm:t>
        <a:bodyPr/>
        <a:lstStyle/>
        <a:p>
          <a:pPr algn="just"/>
          <a:r>
            <a:rPr lang="es-MX" dirty="0" smtClean="0"/>
            <a:t>Se retira cuidadosamente el papel filtro del embudo sin romperlo, se abre y se coloca en un vidrio de reloj grande</a:t>
          </a:r>
        </a:p>
        <a:p>
          <a:pPr algn="just"/>
          <a:r>
            <a:rPr lang="es-MX" dirty="0" smtClean="0"/>
            <a:t>Se coloca el vidrio con el papel en una estufa de secado a 110 °C  para que se seque totalmente..</a:t>
          </a:r>
          <a:endParaRPr lang="es-MX" dirty="0"/>
        </a:p>
      </dgm:t>
    </dgm:pt>
    <dgm:pt modelId="{886E25E7-EFFA-4293-AA97-133D22D62944}" type="parTrans" cxnId="{CBA82C69-38AC-42E0-B1A5-A8DE48B86906}">
      <dgm:prSet/>
      <dgm:spPr/>
      <dgm:t>
        <a:bodyPr/>
        <a:lstStyle/>
        <a:p>
          <a:endParaRPr lang="es-MX"/>
        </a:p>
      </dgm:t>
    </dgm:pt>
    <dgm:pt modelId="{C96D09ED-5F53-4322-B337-AFA1381B460F}" type="sibTrans" cxnId="{CBA82C69-38AC-42E0-B1A5-A8DE48B86906}">
      <dgm:prSet/>
      <dgm:spPr/>
      <dgm:t>
        <a:bodyPr/>
        <a:lstStyle/>
        <a:p>
          <a:endParaRPr lang="es-MX"/>
        </a:p>
      </dgm:t>
    </dgm:pt>
    <dgm:pt modelId="{D981AA71-EB4F-408E-8089-BA3E78B39E18}">
      <dgm:prSet phldrT="[Texto]"/>
      <dgm:spPr/>
      <dgm:t>
        <a:bodyPr/>
        <a:lstStyle/>
        <a:p>
          <a:pPr algn="just"/>
          <a:r>
            <a:rPr lang="es-MX" dirty="0" smtClean="0"/>
            <a:t>Una vez seco, se pesa el papel filtro en la misma balanza analítica, y se calcula el peso del cobre recuperado descontando el peso del papel filtro.</a:t>
          </a:r>
          <a:endParaRPr lang="es-MX" dirty="0"/>
        </a:p>
      </dgm:t>
    </dgm:pt>
    <dgm:pt modelId="{8A472A88-8FF1-4C75-AE26-376610D0F9F9}" type="parTrans" cxnId="{70A489EF-DE65-4387-AE65-CF0E004E79CE}">
      <dgm:prSet/>
      <dgm:spPr/>
      <dgm:t>
        <a:bodyPr/>
        <a:lstStyle/>
        <a:p>
          <a:endParaRPr lang="es-MX"/>
        </a:p>
      </dgm:t>
    </dgm:pt>
    <dgm:pt modelId="{32AF1BA4-0CED-4ECE-B204-8BAD85F50829}" type="sibTrans" cxnId="{70A489EF-DE65-4387-AE65-CF0E004E79CE}">
      <dgm:prSet/>
      <dgm:spPr/>
      <dgm:t>
        <a:bodyPr/>
        <a:lstStyle/>
        <a:p>
          <a:endParaRPr lang="es-MX"/>
        </a:p>
      </dgm:t>
    </dgm:pt>
    <dgm:pt modelId="{018E10E5-938F-4946-99A4-1CF7AF848B88}">
      <dgm:prSet phldrT="[Texto]"/>
      <dgm:spPr/>
      <dgm:t>
        <a:bodyPr/>
        <a:lstStyle/>
        <a:p>
          <a:pPr algn="just"/>
          <a:r>
            <a:rPr lang="es-MX" dirty="0" smtClean="0"/>
            <a:t>Se calcula el porcentaje de rendimiento, tomando el peso inicial del cobre como el 100 %.</a:t>
          </a:r>
          <a:endParaRPr lang="es-MX" dirty="0"/>
        </a:p>
      </dgm:t>
    </dgm:pt>
    <dgm:pt modelId="{14EA24A7-A6E0-4B2F-BD90-98A3BAA1FAB5}" type="parTrans" cxnId="{981E94E6-4595-4DE6-8DCC-6FEE0E71AA96}">
      <dgm:prSet/>
      <dgm:spPr/>
      <dgm:t>
        <a:bodyPr/>
        <a:lstStyle/>
        <a:p>
          <a:endParaRPr lang="es-MX"/>
        </a:p>
      </dgm:t>
    </dgm:pt>
    <dgm:pt modelId="{77CBA238-E542-4C88-B7CD-0D8D474F9D68}" type="sibTrans" cxnId="{981E94E6-4595-4DE6-8DCC-6FEE0E71AA96}">
      <dgm:prSet/>
      <dgm:spPr/>
      <dgm:t>
        <a:bodyPr/>
        <a:lstStyle/>
        <a:p>
          <a:endParaRPr lang="es-MX"/>
        </a:p>
      </dgm:t>
    </dgm:pt>
    <dgm:pt modelId="{F39D85D6-78E9-4503-9650-C93F1F6C29E7}" type="pres">
      <dgm:prSet presAssocID="{07B8C0ED-4C52-4309-AE84-B4835384AF4E}" presName="Name0" presStyleCnt="0">
        <dgm:presLayoutVars>
          <dgm:dir/>
          <dgm:resizeHandles val="exact"/>
        </dgm:presLayoutVars>
      </dgm:prSet>
      <dgm:spPr/>
      <dgm:t>
        <a:bodyPr/>
        <a:lstStyle/>
        <a:p>
          <a:endParaRPr lang="es-MX"/>
        </a:p>
      </dgm:t>
    </dgm:pt>
    <dgm:pt modelId="{D79FEF63-B3C4-498A-9ED1-6E9CAC5DC3E2}" type="pres">
      <dgm:prSet presAssocID="{F68981E5-9F5B-4C3D-9691-D8BB14707BC5}" presName="node" presStyleLbl="node1" presStyleIdx="0" presStyleCnt="9">
        <dgm:presLayoutVars>
          <dgm:bulletEnabled val="1"/>
        </dgm:presLayoutVars>
      </dgm:prSet>
      <dgm:spPr/>
      <dgm:t>
        <a:bodyPr/>
        <a:lstStyle/>
        <a:p>
          <a:endParaRPr lang="es-MX"/>
        </a:p>
      </dgm:t>
    </dgm:pt>
    <dgm:pt modelId="{D39BA5F1-78AC-49A9-97D0-898FC34E67C6}" type="pres">
      <dgm:prSet presAssocID="{7265790C-704D-41E3-8DFE-88BB77704A77}" presName="sibTrans" presStyleLbl="sibTrans1D1" presStyleIdx="0" presStyleCnt="8"/>
      <dgm:spPr/>
      <dgm:t>
        <a:bodyPr/>
        <a:lstStyle/>
        <a:p>
          <a:endParaRPr lang="es-MX"/>
        </a:p>
      </dgm:t>
    </dgm:pt>
    <dgm:pt modelId="{DE57DB3C-E561-409D-AC56-EDFAEEA7FCB0}" type="pres">
      <dgm:prSet presAssocID="{7265790C-704D-41E3-8DFE-88BB77704A77}" presName="connectorText" presStyleLbl="sibTrans1D1" presStyleIdx="0" presStyleCnt="8"/>
      <dgm:spPr/>
      <dgm:t>
        <a:bodyPr/>
        <a:lstStyle/>
        <a:p>
          <a:endParaRPr lang="es-MX"/>
        </a:p>
      </dgm:t>
    </dgm:pt>
    <dgm:pt modelId="{FA559B1B-52DC-44C1-AC8C-98EBC47B2301}" type="pres">
      <dgm:prSet presAssocID="{2116D68A-9D0B-4BF7-9CC7-3339D79C2C79}" presName="node" presStyleLbl="node1" presStyleIdx="1" presStyleCnt="9">
        <dgm:presLayoutVars>
          <dgm:bulletEnabled val="1"/>
        </dgm:presLayoutVars>
      </dgm:prSet>
      <dgm:spPr/>
      <dgm:t>
        <a:bodyPr/>
        <a:lstStyle/>
        <a:p>
          <a:endParaRPr lang="es-MX"/>
        </a:p>
      </dgm:t>
    </dgm:pt>
    <dgm:pt modelId="{89C6112E-AD65-4F39-AAD4-1C89DEB0C6E0}" type="pres">
      <dgm:prSet presAssocID="{E69FE132-34D6-4C87-AD00-2A6B921730C7}" presName="sibTrans" presStyleLbl="sibTrans1D1" presStyleIdx="1" presStyleCnt="8"/>
      <dgm:spPr/>
      <dgm:t>
        <a:bodyPr/>
        <a:lstStyle/>
        <a:p>
          <a:endParaRPr lang="es-MX"/>
        </a:p>
      </dgm:t>
    </dgm:pt>
    <dgm:pt modelId="{D00DF121-B2A9-4129-AA32-7BBCBF601770}" type="pres">
      <dgm:prSet presAssocID="{E69FE132-34D6-4C87-AD00-2A6B921730C7}" presName="connectorText" presStyleLbl="sibTrans1D1" presStyleIdx="1" presStyleCnt="8"/>
      <dgm:spPr/>
      <dgm:t>
        <a:bodyPr/>
        <a:lstStyle/>
        <a:p>
          <a:endParaRPr lang="es-MX"/>
        </a:p>
      </dgm:t>
    </dgm:pt>
    <dgm:pt modelId="{8FD9357E-5B74-45DD-9953-00BA3309D6F5}" type="pres">
      <dgm:prSet presAssocID="{F6218470-8861-47ED-80FA-783FD014B299}" presName="node" presStyleLbl="node1" presStyleIdx="2" presStyleCnt="9">
        <dgm:presLayoutVars>
          <dgm:bulletEnabled val="1"/>
        </dgm:presLayoutVars>
      </dgm:prSet>
      <dgm:spPr/>
      <dgm:t>
        <a:bodyPr/>
        <a:lstStyle/>
        <a:p>
          <a:endParaRPr lang="es-MX"/>
        </a:p>
      </dgm:t>
    </dgm:pt>
    <dgm:pt modelId="{2970BF1B-3C33-4B9E-92C6-5178F0CFC31B}" type="pres">
      <dgm:prSet presAssocID="{9DEED877-2866-4CC5-8EE6-6D68C81DB216}" presName="sibTrans" presStyleLbl="sibTrans1D1" presStyleIdx="2" presStyleCnt="8"/>
      <dgm:spPr/>
      <dgm:t>
        <a:bodyPr/>
        <a:lstStyle/>
        <a:p>
          <a:endParaRPr lang="es-MX"/>
        </a:p>
      </dgm:t>
    </dgm:pt>
    <dgm:pt modelId="{7DAE3215-975B-4FD6-BB4D-22BF77D4101A}" type="pres">
      <dgm:prSet presAssocID="{9DEED877-2866-4CC5-8EE6-6D68C81DB216}" presName="connectorText" presStyleLbl="sibTrans1D1" presStyleIdx="2" presStyleCnt="8"/>
      <dgm:spPr/>
      <dgm:t>
        <a:bodyPr/>
        <a:lstStyle/>
        <a:p>
          <a:endParaRPr lang="es-MX"/>
        </a:p>
      </dgm:t>
    </dgm:pt>
    <dgm:pt modelId="{6FB7C6D4-3182-4BB3-8303-33546C5E3D37}" type="pres">
      <dgm:prSet presAssocID="{60C08A93-87F3-4005-A2B0-217863CB72E1}" presName="node" presStyleLbl="node1" presStyleIdx="3" presStyleCnt="9" custScaleY="46441">
        <dgm:presLayoutVars>
          <dgm:bulletEnabled val="1"/>
        </dgm:presLayoutVars>
      </dgm:prSet>
      <dgm:spPr/>
      <dgm:t>
        <a:bodyPr/>
        <a:lstStyle/>
        <a:p>
          <a:endParaRPr lang="es-MX"/>
        </a:p>
      </dgm:t>
    </dgm:pt>
    <dgm:pt modelId="{9A7E83FD-7621-4B8E-8DF4-622F5CD73167}" type="pres">
      <dgm:prSet presAssocID="{044DF5BF-210C-4F23-9141-CB73B09D008E}" presName="sibTrans" presStyleLbl="sibTrans1D1" presStyleIdx="3" presStyleCnt="8"/>
      <dgm:spPr/>
      <dgm:t>
        <a:bodyPr/>
        <a:lstStyle/>
        <a:p>
          <a:endParaRPr lang="es-MX"/>
        </a:p>
      </dgm:t>
    </dgm:pt>
    <dgm:pt modelId="{5DE2E0CA-4D15-4C7B-94D4-9B62A6692936}" type="pres">
      <dgm:prSet presAssocID="{044DF5BF-210C-4F23-9141-CB73B09D008E}" presName="connectorText" presStyleLbl="sibTrans1D1" presStyleIdx="3" presStyleCnt="8"/>
      <dgm:spPr/>
      <dgm:t>
        <a:bodyPr/>
        <a:lstStyle/>
        <a:p>
          <a:endParaRPr lang="es-MX"/>
        </a:p>
      </dgm:t>
    </dgm:pt>
    <dgm:pt modelId="{14E7EBA5-4E39-4667-A548-43E246902C71}" type="pres">
      <dgm:prSet presAssocID="{CC27AFC4-154D-4C56-AEB0-9125170B6FDF}" presName="node" presStyleLbl="node1" presStyleIdx="4" presStyleCnt="9">
        <dgm:presLayoutVars>
          <dgm:bulletEnabled val="1"/>
        </dgm:presLayoutVars>
      </dgm:prSet>
      <dgm:spPr/>
      <dgm:t>
        <a:bodyPr/>
        <a:lstStyle/>
        <a:p>
          <a:endParaRPr lang="es-MX"/>
        </a:p>
      </dgm:t>
    </dgm:pt>
    <dgm:pt modelId="{7B848349-C3EB-4DF3-BE87-9E96510EC494}" type="pres">
      <dgm:prSet presAssocID="{D62C86A6-7F1D-4750-AAC8-47B74E662E6A}" presName="sibTrans" presStyleLbl="sibTrans1D1" presStyleIdx="4" presStyleCnt="8"/>
      <dgm:spPr/>
      <dgm:t>
        <a:bodyPr/>
        <a:lstStyle/>
        <a:p>
          <a:endParaRPr lang="es-MX"/>
        </a:p>
      </dgm:t>
    </dgm:pt>
    <dgm:pt modelId="{470D1761-FACB-485B-A8DD-8B8F33BF6464}" type="pres">
      <dgm:prSet presAssocID="{D62C86A6-7F1D-4750-AAC8-47B74E662E6A}" presName="connectorText" presStyleLbl="sibTrans1D1" presStyleIdx="4" presStyleCnt="8"/>
      <dgm:spPr/>
      <dgm:t>
        <a:bodyPr/>
        <a:lstStyle/>
        <a:p>
          <a:endParaRPr lang="es-MX"/>
        </a:p>
      </dgm:t>
    </dgm:pt>
    <dgm:pt modelId="{640B4403-84C7-46BB-8B4C-1347CDAC1EEB}" type="pres">
      <dgm:prSet presAssocID="{78538F39-7DDA-4D2A-AF39-3D5CB23E71D3}" presName="node" presStyleLbl="node1" presStyleIdx="5" presStyleCnt="9">
        <dgm:presLayoutVars>
          <dgm:bulletEnabled val="1"/>
        </dgm:presLayoutVars>
      </dgm:prSet>
      <dgm:spPr/>
      <dgm:t>
        <a:bodyPr/>
        <a:lstStyle/>
        <a:p>
          <a:endParaRPr lang="es-MX"/>
        </a:p>
      </dgm:t>
    </dgm:pt>
    <dgm:pt modelId="{8D894ACC-D119-4C9F-85A9-1D6B9FD64AF8}" type="pres">
      <dgm:prSet presAssocID="{DA9052BD-A958-4CB5-8508-F37D3261C4B9}" presName="sibTrans" presStyleLbl="sibTrans1D1" presStyleIdx="5" presStyleCnt="8"/>
      <dgm:spPr/>
      <dgm:t>
        <a:bodyPr/>
        <a:lstStyle/>
        <a:p>
          <a:endParaRPr lang="es-MX"/>
        </a:p>
      </dgm:t>
    </dgm:pt>
    <dgm:pt modelId="{AD80404E-775D-455D-B3F8-624BCCEBCE48}" type="pres">
      <dgm:prSet presAssocID="{DA9052BD-A958-4CB5-8508-F37D3261C4B9}" presName="connectorText" presStyleLbl="sibTrans1D1" presStyleIdx="5" presStyleCnt="8"/>
      <dgm:spPr/>
      <dgm:t>
        <a:bodyPr/>
        <a:lstStyle/>
        <a:p>
          <a:endParaRPr lang="es-MX"/>
        </a:p>
      </dgm:t>
    </dgm:pt>
    <dgm:pt modelId="{5018BA8A-E641-43A9-AFE2-D0C119B0A8AD}" type="pres">
      <dgm:prSet presAssocID="{9DD95EF2-2AC0-4EC1-A85F-25636B1DB55D}" presName="node" presStyleLbl="node1" presStyleIdx="6" presStyleCnt="9">
        <dgm:presLayoutVars>
          <dgm:bulletEnabled val="1"/>
        </dgm:presLayoutVars>
      </dgm:prSet>
      <dgm:spPr/>
      <dgm:t>
        <a:bodyPr/>
        <a:lstStyle/>
        <a:p>
          <a:endParaRPr lang="es-MX"/>
        </a:p>
      </dgm:t>
    </dgm:pt>
    <dgm:pt modelId="{57091192-19E6-403D-839E-FDA12722B490}" type="pres">
      <dgm:prSet presAssocID="{C96D09ED-5F53-4322-B337-AFA1381B460F}" presName="sibTrans" presStyleLbl="sibTrans1D1" presStyleIdx="6" presStyleCnt="8"/>
      <dgm:spPr/>
      <dgm:t>
        <a:bodyPr/>
        <a:lstStyle/>
        <a:p>
          <a:endParaRPr lang="es-MX"/>
        </a:p>
      </dgm:t>
    </dgm:pt>
    <dgm:pt modelId="{E9B46FE0-4787-4477-885D-29121B526ACA}" type="pres">
      <dgm:prSet presAssocID="{C96D09ED-5F53-4322-B337-AFA1381B460F}" presName="connectorText" presStyleLbl="sibTrans1D1" presStyleIdx="6" presStyleCnt="8"/>
      <dgm:spPr/>
      <dgm:t>
        <a:bodyPr/>
        <a:lstStyle/>
        <a:p>
          <a:endParaRPr lang="es-MX"/>
        </a:p>
      </dgm:t>
    </dgm:pt>
    <dgm:pt modelId="{476C2662-2FB8-4761-9010-F5BBA49E2495}" type="pres">
      <dgm:prSet presAssocID="{D981AA71-EB4F-408E-8089-BA3E78B39E18}" presName="node" presStyleLbl="node1" presStyleIdx="7" presStyleCnt="9">
        <dgm:presLayoutVars>
          <dgm:bulletEnabled val="1"/>
        </dgm:presLayoutVars>
      </dgm:prSet>
      <dgm:spPr/>
      <dgm:t>
        <a:bodyPr/>
        <a:lstStyle/>
        <a:p>
          <a:endParaRPr lang="es-MX"/>
        </a:p>
      </dgm:t>
    </dgm:pt>
    <dgm:pt modelId="{677597CE-FBF7-4365-8027-4CC8D1C176DD}" type="pres">
      <dgm:prSet presAssocID="{32AF1BA4-0CED-4ECE-B204-8BAD85F50829}" presName="sibTrans" presStyleLbl="sibTrans1D1" presStyleIdx="7" presStyleCnt="8"/>
      <dgm:spPr/>
      <dgm:t>
        <a:bodyPr/>
        <a:lstStyle/>
        <a:p>
          <a:endParaRPr lang="es-MX"/>
        </a:p>
      </dgm:t>
    </dgm:pt>
    <dgm:pt modelId="{CC3368AC-E9D1-409E-91CE-F3A9F344520B}" type="pres">
      <dgm:prSet presAssocID="{32AF1BA4-0CED-4ECE-B204-8BAD85F50829}" presName="connectorText" presStyleLbl="sibTrans1D1" presStyleIdx="7" presStyleCnt="8"/>
      <dgm:spPr/>
      <dgm:t>
        <a:bodyPr/>
        <a:lstStyle/>
        <a:p>
          <a:endParaRPr lang="es-MX"/>
        </a:p>
      </dgm:t>
    </dgm:pt>
    <dgm:pt modelId="{83F73325-D2A1-4B81-8E60-78159508EFCF}" type="pres">
      <dgm:prSet presAssocID="{018E10E5-938F-4946-99A4-1CF7AF848B88}" presName="node" presStyleLbl="node1" presStyleIdx="8" presStyleCnt="9">
        <dgm:presLayoutVars>
          <dgm:bulletEnabled val="1"/>
        </dgm:presLayoutVars>
      </dgm:prSet>
      <dgm:spPr/>
      <dgm:t>
        <a:bodyPr/>
        <a:lstStyle/>
        <a:p>
          <a:endParaRPr lang="es-MX"/>
        </a:p>
      </dgm:t>
    </dgm:pt>
  </dgm:ptLst>
  <dgm:cxnLst>
    <dgm:cxn modelId="{ADC7C862-6291-45EF-B748-D46110DF4941}" srcId="{07B8C0ED-4C52-4309-AE84-B4835384AF4E}" destId="{F6218470-8861-47ED-80FA-783FD014B299}" srcOrd="2" destOrd="0" parTransId="{44C79267-F634-4459-BE3B-C10F598E1CA8}" sibTransId="{9DEED877-2866-4CC5-8EE6-6D68C81DB216}"/>
    <dgm:cxn modelId="{FF582F41-52C6-4FB9-B191-D44F69D3C2D5}" type="presOf" srcId="{044DF5BF-210C-4F23-9141-CB73B09D008E}" destId="{9A7E83FD-7621-4B8E-8DF4-622F5CD73167}" srcOrd="0" destOrd="0" presId="urn:microsoft.com/office/officeart/2005/8/layout/bProcess3"/>
    <dgm:cxn modelId="{551CDF7C-93EE-42A8-8A5C-A0F0B389AFEB}" srcId="{07B8C0ED-4C52-4309-AE84-B4835384AF4E}" destId="{2116D68A-9D0B-4BF7-9CC7-3339D79C2C79}" srcOrd="1" destOrd="0" parTransId="{FCF488B4-D531-4192-8BD7-85D4440C5309}" sibTransId="{E69FE132-34D6-4C87-AD00-2A6B921730C7}"/>
    <dgm:cxn modelId="{56DBBD0A-F503-4BFE-A1CE-576D9DC43AE3}" srcId="{07B8C0ED-4C52-4309-AE84-B4835384AF4E}" destId="{F68981E5-9F5B-4C3D-9691-D8BB14707BC5}" srcOrd="0" destOrd="0" parTransId="{B126F7A7-842C-4B3B-80CA-63DD9CB6997C}" sibTransId="{7265790C-704D-41E3-8DFE-88BB77704A77}"/>
    <dgm:cxn modelId="{9395B9DD-617B-4B83-A94E-79D82B840ECB}" srcId="{07B8C0ED-4C52-4309-AE84-B4835384AF4E}" destId="{60C08A93-87F3-4005-A2B0-217863CB72E1}" srcOrd="3" destOrd="0" parTransId="{D63FF50F-138D-4640-A69A-4383BA12CB94}" sibTransId="{044DF5BF-210C-4F23-9141-CB73B09D008E}"/>
    <dgm:cxn modelId="{3E6157E9-B84A-4B65-AFFA-CBBDBA01F8B5}" type="presOf" srcId="{C96D09ED-5F53-4322-B337-AFA1381B460F}" destId="{57091192-19E6-403D-839E-FDA12722B490}" srcOrd="0" destOrd="0" presId="urn:microsoft.com/office/officeart/2005/8/layout/bProcess3"/>
    <dgm:cxn modelId="{1E94BFFE-B7E1-4450-95E8-49ED2E8D1CF2}" type="presOf" srcId="{D981AA71-EB4F-408E-8089-BA3E78B39E18}" destId="{476C2662-2FB8-4761-9010-F5BBA49E2495}" srcOrd="0" destOrd="0" presId="urn:microsoft.com/office/officeart/2005/8/layout/bProcess3"/>
    <dgm:cxn modelId="{D27D1BDA-B3F8-41F6-AA8C-98758C9B9181}" type="presOf" srcId="{2116D68A-9D0B-4BF7-9CC7-3339D79C2C79}" destId="{FA559B1B-52DC-44C1-AC8C-98EBC47B2301}" srcOrd="0" destOrd="0" presId="urn:microsoft.com/office/officeart/2005/8/layout/bProcess3"/>
    <dgm:cxn modelId="{ED1069E5-C02B-4D22-A6CE-68402382E103}" type="presOf" srcId="{32AF1BA4-0CED-4ECE-B204-8BAD85F50829}" destId="{CC3368AC-E9D1-409E-91CE-F3A9F344520B}" srcOrd="1" destOrd="0" presId="urn:microsoft.com/office/officeart/2005/8/layout/bProcess3"/>
    <dgm:cxn modelId="{DF36D4A2-09CA-4981-9C10-A8E84E79B045}" type="presOf" srcId="{C96D09ED-5F53-4322-B337-AFA1381B460F}" destId="{E9B46FE0-4787-4477-885D-29121B526ACA}" srcOrd="1" destOrd="0" presId="urn:microsoft.com/office/officeart/2005/8/layout/bProcess3"/>
    <dgm:cxn modelId="{E358F25F-280F-42E0-A4D9-FAD3B436C97E}" type="presOf" srcId="{D62C86A6-7F1D-4750-AAC8-47B74E662E6A}" destId="{470D1761-FACB-485B-A8DD-8B8F33BF6464}" srcOrd="1" destOrd="0" presId="urn:microsoft.com/office/officeart/2005/8/layout/bProcess3"/>
    <dgm:cxn modelId="{BD76E26B-F4CF-449D-9E4D-E2A7AB621E46}" type="presOf" srcId="{78538F39-7DDA-4D2A-AF39-3D5CB23E71D3}" destId="{640B4403-84C7-46BB-8B4C-1347CDAC1EEB}" srcOrd="0" destOrd="0" presId="urn:microsoft.com/office/officeart/2005/8/layout/bProcess3"/>
    <dgm:cxn modelId="{4671CDAB-E994-4E95-8A79-AC96DBCF4D2B}" type="presOf" srcId="{9DEED877-2866-4CC5-8EE6-6D68C81DB216}" destId="{7DAE3215-975B-4FD6-BB4D-22BF77D4101A}" srcOrd="1" destOrd="0" presId="urn:microsoft.com/office/officeart/2005/8/layout/bProcess3"/>
    <dgm:cxn modelId="{8D8FFDA8-43B9-4150-9D49-EC0081DB8A8A}" type="presOf" srcId="{32AF1BA4-0CED-4ECE-B204-8BAD85F50829}" destId="{677597CE-FBF7-4365-8027-4CC8D1C176DD}" srcOrd="0" destOrd="0" presId="urn:microsoft.com/office/officeart/2005/8/layout/bProcess3"/>
    <dgm:cxn modelId="{3A47F169-E4CD-4156-A7AF-040FFF7F937F}" srcId="{07B8C0ED-4C52-4309-AE84-B4835384AF4E}" destId="{78538F39-7DDA-4D2A-AF39-3D5CB23E71D3}" srcOrd="5" destOrd="0" parTransId="{A9F70D9B-5D87-4142-9FE4-54E0EB41BCB8}" sibTransId="{DA9052BD-A958-4CB5-8508-F37D3261C4B9}"/>
    <dgm:cxn modelId="{CD4BA25B-50A6-4308-9B60-DAC60110BBF5}" type="presOf" srcId="{D62C86A6-7F1D-4750-AAC8-47B74E662E6A}" destId="{7B848349-C3EB-4DF3-BE87-9E96510EC494}" srcOrd="0" destOrd="0" presId="urn:microsoft.com/office/officeart/2005/8/layout/bProcess3"/>
    <dgm:cxn modelId="{6E869DE7-9DD4-4E8E-948C-E3B10587CAC9}" type="presOf" srcId="{7265790C-704D-41E3-8DFE-88BB77704A77}" destId="{DE57DB3C-E561-409D-AC56-EDFAEEA7FCB0}" srcOrd="1" destOrd="0" presId="urn:microsoft.com/office/officeart/2005/8/layout/bProcess3"/>
    <dgm:cxn modelId="{70A489EF-DE65-4387-AE65-CF0E004E79CE}" srcId="{07B8C0ED-4C52-4309-AE84-B4835384AF4E}" destId="{D981AA71-EB4F-408E-8089-BA3E78B39E18}" srcOrd="7" destOrd="0" parTransId="{8A472A88-8FF1-4C75-AE26-376610D0F9F9}" sibTransId="{32AF1BA4-0CED-4ECE-B204-8BAD85F50829}"/>
    <dgm:cxn modelId="{C434B86F-BE31-420F-8478-225CB523BFA7}" type="presOf" srcId="{DA9052BD-A958-4CB5-8508-F37D3261C4B9}" destId="{AD80404E-775D-455D-B3F8-624BCCEBCE48}" srcOrd="1" destOrd="0" presId="urn:microsoft.com/office/officeart/2005/8/layout/bProcess3"/>
    <dgm:cxn modelId="{DB082144-835E-4CB9-A6E6-F646BCAB6EE6}" type="presOf" srcId="{044DF5BF-210C-4F23-9141-CB73B09D008E}" destId="{5DE2E0CA-4D15-4C7B-94D4-9B62A6692936}" srcOrd="1" destOrd="0" presId="urn:microsoft.com/office/officeart/2005/8/layout/bProcess3"/>
    <dgm:cxn modelId="{97732194-A0F3-4C9B-84AB-7B904A5C3773}" type="presOf" srcId="{60C08A93-87F3-4005-A2B0-217863CB72E1}" destId="{6FB7C6D4-3182-4BB3-8303-33546C5E3D37}" srcOrd="0" destOrd="0" presId="urn:microsoft.com/office/officeart/2005/8/layout/bProcess3"/>
    <dgm:cxn modelId="{8F0F0A9C-FD92-4510-8437-38E6996DD0D3}" type="presOf" srcId="{9DEED877-2866-4CC5-8EE6-6D68C81DB216}" destId="{2970BF1B-3C33-4B9E-92C6-5178F0CFC31B}" srcOrd="0" destOrd="0" presId="urn:microsoft.com/office/officeart/2005/8/layout/bProcess3"/>
    <dgm:cxn modelId="{4BBD1DB1-AD5E-4039-9F94-23BAAF191EDF}" srcId="{07B8C0ED-4C52-4309-AE84-B4835384AF4E}" destId="{CC27AFC4-154D-4C56-AEB0-9125170B6FDF}" srcOrd="4" destOrd="0" parTransId="{F85620F1-0562-4099-BF5F-80DB052F17DA}" sibTransId="{D62C86A6-7F1D-4750-AAC8-47B74E662E6A}"/>
    <dgm:cxn modelId="{CBA82C69-38AC-42E0-B1A5-A8DE48B86906}" srcId="{07B8C0ED-4C52-4309-AE84-B4835384AF4E}" destId="{9DD95EF2-2AC0-4EC1-A85F-25636B1DB55D}" srcOrd="6" destOrd="0" parTransId="{886E25E7-EFFA-4293-AA97-133D22D62944}" sibTransId="{C96D09ED-5F53-4322-B337-AFA1381B460F}"/>
    <dgm:cxn modelId="{981E94E6-4595-4DE6-8DCC-6FEE0E71AA96}" srcId="{07B8C0ED-4C52-4309-AE84-B4835384AF4E}" destId="{018E10E5-938F-4946-99A4-1CF7AF848B88}" srcOrd="8" destOrd="0" parTransId="{14EA24A7-A6E0-4B2F-BD90-98A3BAA1FAB5}" sibTransId="{77CBA238-E542-4C88-B7CD-0D8D474F9D68}"/>
    <dgm:cxn modelId="{3644ECD9-0AFE-4F92-8930-B47C0A110AFF}" type="presOf" srcId="{E69FE132-34D6-4C87-AD00-2A6B921730C7}" destId="{89C6112E-AD65-4F39-AAD4-1C89DEB0C6E0}" srcOrd="0" destOrd="0" presId="urn:microsoft.com/office/officeart/2005/8/layout/bProcess3"/>
    <dgm:cxn modelId="{507A729F-C99F-4D68-A6EE-E297BA4AE12C}" type="presOf" srcId="{018E10E5-938F-4946-99A4-1CF7AF848B88}" destId="{83F73325-D2A1-4B81-8E60-78159508EFCF}" srcOrd="0" destOrd="0" presId="urn:microsoft.com/office/officeart/2005/8/layout/bProcess3"/>
    <dgm:cxn modelId="{A878A709-1CAB-4828-A9B8-1D5262D8A631}" type="presOf" srcId="{7265790C-704D-41E3-8DFE-88BB77704A77}" destId="{D39BA5F1-78AC-49A9-97D0-898FC34E67C6}" srcOrd="0" destOrd="0" presId="urn:microsoft.com/office/officeart/2005/8/layout/bProcess3"/>
    <dgm:cxn modelId="{025F4BA5-BB05-4E04-B9C9-04807DF6273F}" type="presOf" srcId="{07B8C0ED-4C52-4309-AE84-B4835384AF4E}" destId="{F39D85D6-78E9-4503-9650-C93F1F6C29E7}" srcOrd="0" destOrd="0" presId="urn:microsoft.com/office/officeart/2005/8/layout/bProcess3"/>
    <dgm:cxn modelId="{D8428894-29BF-474A-8724-2AFCF92319BD}" type="presOf" srcId="{F68981E5-9F5B-4C3D-9691-D8BB14707BC5}" destId="{D79FEF63-B3C4-498A-9ED1-6E9CAC5DC3E2}" srcOrd="0" destOrd="0" presId="urn:microsoft.com/office/officeart/2005/8/layout/bProcess3"/>
    <dgm:cxn modelId="{CA556B30-89BC-4640-8EE7-4B76C8C17107}" type="presOf" srcId="{F6218470-8861-47ED-80FA-783FD014B299}" destId="{8FD9357E-5B74-45DD-9953-00BA3309D6F5}" srcOrd="0" destOrd="0" presId="urn:microsoft.com/office/officeart/2005/8/layout/bProcess3"/>
    <dgm:cxn modelId="{77C84263-D1A5-4E6A-9298-9CAA611ACCFF}" type="presOf" srcId="{DA9052BD-A958-4CB5-8508-F37D3261C4B9}" destId="{8D894ACC-D119-4C9F-85A9-1D6B9FD64AF8}" srcOrd="0" destOrd="0" presId="urn:microsoft.com/office/officeart/2005/8/layout/bProcess3"/>
    <dgm:cxn modelId="{644A21CD-F680-4781-8A07-041C131D5648}" type="presOf" srcId="{E69FE132-34D6-4C87-AD00-2A6B921730C7}" destId="{D00DF121-B2A9-4129-AA32-7BBCBF601770}" srcOrd="1" destOrd="0" presId="urn:microsoft.com/office/officeart/2005/8/layout/bProcess3"/>
    <dgm:cxn modelId="{94734C21-C8F5-41F4-A55D-FE52061A67EB}" type="presOf" srcId="{CC27AFC4-154D-4C56-AEB0-9125170B6FDF}" destId="{14E7EBA5-4E39-4667-A548-43E246902C71}" srcOrd="0" destOrd="0" presId="urn:microsoft.com/office/officeart/2005/8/layout/bProcess3"/>
    <dgm:cxn modelId="{154F2404-BCCF-42B9-A748-2E3838908C97}" type="presOf" srcId="{9DD95EF2-2AC0-4EC1-A85F-25636B1DB55D}" destId="{5018BA8A-E641-43A9-AFE2-D0C119B0A8AD}" srcOrd="0" destOrd="0" presId="urn:microsoft.com/office/officeart/2005/8/layout/bProcess3"/>
    <dgm:cxn modelId="{0545A1D4-7276-404E-8E30-70880FA56F00}" type="presParOf" srcId="{F39D85D6-78E9-4503-9650-C93F1F6C29E7}" destId="{D79FEF63-B3C4-498A-9ED1-6E9CAC5DC3E2}" srcOrd="0" destOrd="0" presId="urn:microsoft.com/office/officeart/2005/8/layout/bProcess3"/>
    <dgm:cxn modelId="{9F2CB565-5785-45AA-B1CE-9110CD4D9E1F}" type="presParOf" srcId="{F39D85D6-78E9-4503-9650-C93F1F6C29E7}" destId="{D39BA5F1-78AC-49A9-97D0-898FC34E67C6}" srcOrd="1" destOrd="0" presId="urn:microsoft.com/office/officeart/2005/8/layout/bProcess3"/>
    <dgm:cxn modelId="{6B051BE2-0646-4D0C-ACD0-ABE226190BB1}" type="presParOf" srcId="{D39BA5F1-78AC-49A9-97D0-898FC34E67C6}" destId="{DE57DB3C-E561-409D-AC56-EDFAEEA7FCB0}" srcOrd="0" destOrd="0" presId="urn:microsoft.com/office/officeart/2005/8/layout/bProcess3"/>
    <dgm:cxn modelId="{74840F34-D523-4C02-A3E4-78F122C01535}" type="presParOf" srcId="{F39D85D6-78E9-4503-9650-C93F1F6C29E7}" destId="{FA559B1B-52DC-44C1-AC8C-98EBC47B2301}" srcOrd="2" destOrd="0" presId="urn:microsoft.com/office/officeart/2005/8/layout/bProcess3"/>
    <dgm:cxn modelId="{9690FB31-4B1E-4CEA-967B-9F8C30E7E256}" type="presParOf" srcId="{F39D85D6-78E9-4503-9650-C93F1F6C29E7}" destId="{89C6112E-AD65-4F39-AAD4-1C89DEB0C6E0}" srcOrd="3" destOrd="0" presId="urn:microsoft.com/office/officeart/2005/8/layout/bProcess3"/>
    <dgm:cxn modelId="{E53A9A92-BBE9-4D64-9F84-3070D8D13426}" type="presParOf" srcId="{89C6112E-AD65-4F39-AAD4-1C89DEB0C6E0}" destId="{D00DF121-B2A9-4129-AA32-7BBCBF601770}" srcOrd="0" destOrd="0" presId="urn:microsoft.com/office/officeart/2005/8/layout/bProcess3"/>
    <dgm:cxn modelId="{0B28D75D-F700-4199-BD41-D16034BE450F}" type="presParOf" srcId="{F39D85D6-78E9-4503-9650-C93F1F6C29E7}" destId="{8FD9357E-5B74-45DD-9953-00BA3309D6F5}" srcOrd="4" destOrd="0" presId="urn:microsoft.com/office/officeart/2005/8/layout/bProcess3"/>
    <dgm:cxn modelId="{B2F5433B-31D4-4A03-B1BD-CA3ACF927BA2}" type="presParOf" srcId="{F39D85D6-78E9-4503-9650-C93F1F6C29E7}" destId="{2970BF1B-3C33-4B9E-92C6-5178F0CFC31B}" srcOrd="5" destOrd="0" presId="urn:microsoft.com/office/officeart/2005/8/layout/bProcess3"/>
    <dgm:cxn modelId="{94BCB3B4-44AC-40ED-90D7-DAFB1A5E34B2}" type="presParOf" srcId="{2970BF1B-3C33-4B9E-92C6-5178F0CFC31B}" destId="{7DAE3215-975B-4FD6-BB4D-22BF77D4101A}" srcOrd="0" destOrd="0" presId="urn:microsoft.com/office/officeart/2005/8/layout/bProcess3"/>
    <dgm:cxn modelId="{4896EB17-27BA-4B88-B1F5-B9507A6BC671}" type="presParOf" srcId="{F39D85D6-78E9-4503-9650-C93F1F6C29E7}" destId="{6FB7C6D4-3182-4BB3-8303-33546C5E3D37}" srcOrd="6" destOrd="0" presId="urn:microsoft.com/office/officeart/2005/8/layout/bProcess3"/>
    <dgm:cxn modelId="{D7595F7A-D78C-45D5-A041-C45FB98299F4}" type="presParOf" srcId="{F39D85D6-78E9-4503-9650-C93F1F6C29E7}" destId="{9A7E83FD-7621-4B8E-8DF4-622F5CD73167}" srcOrd="7" destOrd="0" presId="urn:microsoft.com/office/officeart/2005/8/layout/bProcess3"/>
    <dgm:cxn modelId="{166AB7F0-5B47-42A9-8A6D-A816C4D7D95B}" type="presParOf" srcId="{9A7E83FD-7621-4B8E-8DF4-622F5CD73167}" destId="{5DE2E0CA-4D15-4C7B-94D4-9B62A6692936}" srcOrd="0" destOrd="0" presId="urn:microsoft.com/office/officeart/2005/8/layout/bProcess3"/>
    <dgm:cxn modelId="{9B9E73C2-C08D-4256-BB50-7265054D0E13}" type="presParOf" srcId="{F39D85D6-78E9-4503-9650-C93F1F6C29E7}" destId="{14E7EBA5-4E39-4667-A548-43E246902C71}" srcOrd="8" destOrd="0" presId="urn:microsoft.com/office/officeart/2005/8/layout/bProcess3"/>
    <dgm:cxn modelId="{4BBD6BCA-749B-4788-9CCB-26185413337B}" type="presParOf" srcId="{F39D85D6-78E9-4503-9650-C93F1F6C29E7}" destId="{7B848349-C3EB-4DF3-BE87-9E96510EC494}" srcOrd="9" destOrd="0" presId="urn:microsoft.com/office/officeart/2005/8/layout/bProcess3"/>
    <dgm:cxn modelId="{CCF8B54D-338C-4A22-9137-88ED067427A7}" type="presParOf" srcId="{7B848349-C3EB-4DF3-BE87-9E96510EC494}" destId="{470D1761-FACB-485B-A8DD-8B8F33BF6464}" srcOrd="0" destOrd="0" presId="urn:microsoft.com/office/officeart/2005/8/layout/bProcess3"/>
    <dgm:cxn modelId="{B40D5F80-42CC-4B8F-AE0F-D6B28AE49918}" type="presParOf" srcId="{F39D85D6-78E9-4503-9650-C93F1F6C29E7}" destId="{640B4403-84C7-46BB-8B4C-1347CDAC1EEB}" srcOrd="10" destOrd="0" presId="urn:microsoft.com/office/officeart/2005/8/layout/bProcess3"/>
    <dgm:cxn modelId="{C618CDDE-7E8F-4E18-B129-715B877C074A}" type="presParOf" srcId="{F39D85D6-78E9-4503-9650-C93F1F6C29E7}" destId="{8D894ACC-D119-4C9F-85A9-1D6B9FD64AF8}" srcOrd="11" destOrd="0" presId="urn:microsoft.com/office/officeart/2005/8/layout/bProcess3"/>
    <dgm:cxn modelId="{1411FC19-32AB-4FFD-AE5D-A7C96E29737C}" type="presParOf" srcId="{8D894ACC-D119-4C9F-85A9-1D6B9FD64AF8}" destId="{AD80404E-775D-455D-B3F8-624BCCEBCE48}" srcOrd="0" destOrd="0" presId="urn:microsoft.com/office/officeart/2005/8/layout/bProcess3"/>
    <dgm:cxn modelId="{24559AED-8F29-4753-A835-D8020716C695}" type="presParOf" srcId="{F39D85D6-78E9-4503-9650-C93F1F6C29E7}" destId="{5018BA8A-E641-43A9-AFE2-D0C119B0A8AD}" srcOrd="12" destOrd="0" presId="urn:microsoft.com/office/officeart/2005/8/layout/bProcess3"/>
    <dgm:cxn modelId="{F18C399F-FA9B-421F-BC82-48B7993A952E}" type="presParOf" srcId="{F39D85D6-78E9-4503-9650-C93F1F6C29E7}" destId="{57091192-19E6-403D-839E-FDA12722B490}" srcOrd="13" destOrd="0" presId="urn:microsoft.com/office/officeart/2005/8/layout/bProcess3"/>
    <dgm:cxn modelId="{196D20B0-9268-49CD-8979-8305680DBAEC}" type="presParOf" srcId="{57091192-19E6-403D-839E-FDA12722B490}" destId="{E9B46FE0-4787-4477-885D-29121B526ACA}" srcOrd="0" destOrd="0" presId="urn:microsoft.com/office/officeart/2005/8/layout/bProcess3"/>
    <dgm:cxn modelId="{787D9429-545A-4A2D-9198-7AE601F3A42A}" type="presParOf" srcId="{F39D85D6-78E9-4503-9650-C93F1F6C29E7}" destId="{476C2662-2FB8-4761-9010-F5BBA49E2495}" srcOrd="14" destOrd="0" presId="urn:microsoft.com/office/officeart/2005/8/layout/bProcess3"/>
    <dgm:cxn modelId="{3DF2071E-4588-43DA-B578-617C0704BD55}" type="presParOf" srcId="{F39D85D6-78E9-4503-9650-C93F1F6C29E7}" destId="{677597CE-FBF7-4365-8027-4CC8D1C176DD}" srcOrd="15" destOrd="0" presId="urn:microsoft.com/office/officeart/2005/8/layout/bProcess3"/>
    <dgm:cxn modelId="{874A6621-F834-4CF5-816D-7CC483CE3897}" type="presParOf" srcId="{677597CE-FBF7-4365-8027-4CC8D1C176DD}" destId="{CC3368AC-E9D1-409E-91CE-F3A9F344520B}" srcOrd="0" destOrd="0" presId="urn:microsoft.com/office/officeart/2005/8/layout/bProcess3"/>
    <dgm:cxn modelId="{4024D990-84F5-40F3-B15F-3724FAA39F05}" type="presParOf" srcId="{F39D85D6-78E9-4503-9650-C93F1F6C29E7}" destId="{83F73325-D2A1-4B81-8E60-78159508EFCF}" srcOrd="16" destOrd="0" presId="urn:microsoft.com/office/officeart/2005/8/layout/bProcess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B01F8DB-0534-40E5-BBC2-63723020BDB1}">
      <dsp:nvSpPr>
        <dsp:cNvPr id="0" name=""/>
        <dsp:cNvSpPr/>
      </dsp:nvSpPr>
      <dsp:spPr>
        <a:xfrm>
          <a:off x="2900" y="1126476"/>
          <a:ext cx="793834" cy="793834"/>
        </a:xfrm>
        <a:prstGeom prst="chord">
          <a:avLst>
            <a:gd name="adj1" fmla="val 4800000"/>
            <a:gd name="adj2" fmla="val 1680000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73EB0ECF-E32B-47B8-9146-648C4134A108}">
      <dsp:nvSpPr>
        <dsp:cNvPr id="0" name=""/>
        <dsp:cNvSpPr/>
      </dsp:nvSpPr>
      <dsp:spPr>
        <a:xfrm>
          <a:off x="82284" y="1205859"/>
          <a:ext cx="635067" cy="635067"/>
        </a:xfrm>
        <a:prstGeom prst="pie">
          <a:avLst>
            <a:gd name="adj1" fmla="val 13500000"/>
            <a:gd name="adj2" fmla="val 16200000"/>
          </a:avLst>
        </a:prstGeom>
        <a:solidFill>
          <a:schemeClr val="accent2">
            <a:hueOff val="0"/>
            <a:satOff val="0"/>
            <a:lumOff val="0"/>
            <a:alphaOff val="0"/>
          </a:schemeClr>
        </a:solidFill>
        <a:ln w="12700" cap="rnd"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9C910F95-43C3-4CC7-8C27-A5590D3BCABA}">
      <dsp:nvSpPr>
        <dsp:cNvPr id="0" name=""/>
        <dsp:cNvSpPr/>
      </dsp:nvSpPr>
      <dsp:spPr>
        <a:xfrm rot="16200000">
          <a:off x="-910008" y="2912603"/>
          <a:ext cx="2302119" cy="4763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b" anchorCtr="0">
          <a:noAutofit/>
        </a:bodyPr>
        <a:lstStyle/>
        <a:p>
          <a:pPr lvl="0" algn="r" defTabSz="1466850">
            <a:lnSpc>
              <a:spcPct val="90000"/>
            </a:lnSpc>
            <a:spcBef>
              <a:spcPct val="0"/>
            </a:spcBef>
            <a:spcAft>
              <a:spcPct val="35000"/>
            </a:spcAft>
          </a:pPr>
          <a:endParaRPr lang="es-MX" sz="3300" kern="1200" dirty="0"/>
        </a:p>
      </dsp:txBody>
      <dsp:txXfrm>
        <a:off x="-910008" y="2912603"/>
        <a:ext cx="2302119" cy="476300"/>
      </dsp:txXfrm>
    </dsp:sp>
    <dsp:sp modelId="{58EF67FD-BB5B-40AA-AD4F-F0220C7AACED}">
      <dsp:nvSpPr>
        <dsp:cNvPr id="0" name=""/>
        <dsp:cNvSpPr/>
      </dsp:nvSpPr>
      <dsp:spPr>
        <a:xfrm>
          <a:off x="558584" y="1126476"/>
          <a:ext cx="1587668" cy="317533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lvl="0" algn="ctr" defTabSz="711200">
            <a:lnSpc>
              <a:spcPct val="90000"/>
            </a:lnSpc>
            <a:spcBef>
              <a:spcPct val="0"/>
            </a:spcBef>
            <a:spcAft>
              <a:spcPct val="35000"/>
            </a:spcAft>
          </a:pPr>
          <a:r>
            <a:rPr lang="es-MX" sz="1600" kern="1200" dirty="0" smtClean="0">
              <a:latin typeface="Sylfaen" panose="010A0502050306030303" pitchFamily="18" charset="0"/>
            </a:rPr>
            <a:t>Se pesa cobre metálico en una balanza analítica. Se enrolla formando un pequeño ovillo y se coloca en un matraz.</a:t>
          </a:r>
          <a:endParaRPr lang="es-MX" sz="1600" kern="1200" dirty="0">
            <a:latin typeface="Sylfaen" panose="010A0502050306030303" pitchFamily="18" charset="0"/>
          </a:endParaRPr>
        </a:p>
      </dsp:txBody>
      <dsp:txXfrm>
        <a:off x="558584" y="1126476"/>
        <a:ext cx="1587668" cy="3175337"/>
      </dsp:txXfrm>
    </dsp:sp>
    <dsp:sp modelId="{3F85C14D-3D0A-4B52-934F-C32A3BB7390E}">
      <dsp:nvSpPr>
        <dsp:cNvPr id="0" name=""/>
        <dsp:cNvSpPr/>
      </dsp:nvSpPr>
      <dsp:spPr>
        <a:xfrm>
          <a:off x="2794509" y="1135192"/>
          <a:ext cx="793834" cy="793834"/>
        </a:xfrm>
        <a:prstGeom prst="chord">
          <a:avLst>
            <a:gd name="adj1" fmla="val 4800000"/>
            <a:gd name="adj2" fmla="val 1680000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656E3DDC-3886-4CD8-ABB9-29DAC7CA79D7}">
      <dsp:nvSpPr>
        <dsp:cNvPr id="0" name=""/>
        <dsp:cNvSpPr/>
      </dsp:nvSpPr>
      <dsp:spPr>
        <a:xfrm>
          <a:off x="2873887" y="1207199"/>
          <a:ext cx="635067" cy="635067"/>
        </a:xfrm>
        <a:prstGeom prst="pie">
          <a:avLst>
            <a:gd name="adj1" fmla="val 10800000"/>
            <a:gd name="adj2" fmla="val 16200000"/>
          </a:avLst>
        </a:prstGeom>
        <a:solidFill>
          <a:schemeClr val="accent3">
            <a:hueOff val="0"/>
            <a:satOff val="0"/>
            <a:lumOff val="0"/>
            <a:alphaOff val="0"/>
          </a:schemeClr>
        </a:solidFill>
        <a:ln w="12700" cap="rnd" cmpd="sng" algn="ctr">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0F7D45A8-8BF6-4646-9B49-DA4A9D9CE27F}">
      <dsp:nvSpPr>
        <dsp:cNvPr id="0" name=""/>
        <dsp:cNvSpPr/>
      </dsp:nvSpPr>
      <dsp:spPr>
        <a:xfrm rot="16200000">
          <a:off x="1427565" y="2912603"/>
          <a:ext cx="2302119" cy="4763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b" anchorCtr="0">
          <a:noAutofit/>
        </a:bodyPr>
        <a:lstStyle/>
        <a:p>
          <a:pPr lvl="0" algn="r" defTabSz="1466850">
            <a:lnSpc>
              <a:spcPct val="90000"/>
            </a:lnSpc>
            <a:spcBef>
              <a:spcPct val="0"/>
            </a:spcBef>
            <a:spcAft>
              <a:spcPct val="35000"/>
            </a:spcAft>
          </a:pPr>
          <a:endParaRPr lang="es-MX" sz="3300" kern="1200" dirty="0"/>
        </a:p>
      </dsp:txBody>
      <dsp:txXfrm>
        <a:off x="1427565" y="2912603"/>
        <a:ext cx="2302119" cy="476300"/>
      </dsp:txXfrm>
    </dsp:sp>
    <dsp:sp modelId="{DB2AA059-D439-4A0C-A756-57602B729D15}">
      <dsp:nvSpPr>
        <dsp:cNvPr id="0" name=""/>
        <dsp:cNvSpPr/>
      </dsp:nvSpPr>
      <dsp:spPr>
        <a:xfrm>
          <a:off x="3362632" y="1135208"/>
          <a:ext cx="1587668" cy="317533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lvl="0" algn="ctr" defTabSz="711200">
            <a:lnSpc>
              <a:spcPct val="90000"/>
            </a:lnSpc>
            <a:spcBef>
              <a:spcPct val="0"/>
            </a:spcBef>
            <a:spcAft>
              <a:spcPct val="35000"/>
            </a:spcAft>
          </a:pPr>
          <a:r>
            <a:rPr lang="es-MX" sz="1600" kern="1200" dirty="0" smtClean="0">
              <a:latin typeface="Sylfaen" panose="010A0502050306030303" pitchFamily="18" charset="0"/>
            </a:rPr>
            <a:t>En la campana de extracción, se agregan gotas de ácido nítrico concentrado agitando en forma circular, hasta que el cobre esté completamente disuelto. </a:t>
          </a:r>
          <a:endParaRPr lang="es-MX" sz="1600" kern="1200" dirty="0">
            <a:latin typeface="Sylfaen" panose="010A0502050306030303" pitchFamily="18" charset="0"/>
          </a:endParaRPr>
        </a:p>
      </dsp:txBody>
      <dsp:txXfrm>
        <a:off x="3362632" y="1135208"/>
        <a:ext cx="1587668" cy="3175337"/>
      </dsp:txXfrm>
    </dsp:sp>
    <dsp:sp modelId="{F670C47B-7145-43D8-A9DB-0EA09E607130}">
      <dsp:nvSpPr>
        <dsp:cNvPr id="0" name=""/>
        <dsp:cNvSpPr/>
      </dsp:nvSpPr>
      <dsp:spPr>
        <a:xfrm>
          <a:off x="5310339" y="1135192"/>
          <a:ext cx="793834" cy="793834"/>
        </a:xfrm>
        <a:prstGeom prst="chord">
          <a:avLst>
            <a:gd name="adj1" fmla="val 4800000"/>
            <a:gd name="adj2" fmla="val 1680000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C3021EFA-862E-4D5F-A24A-F599BCCEA669}">
      <dsp:nvSpPr>
        <dsp:cNvPr id="0" name=""/>
        <dsp:cNvSpPr/>
      </dsp:nvSpPr>
      <dsp:spPr>
        <a:xfrm>
          <a:off x="5382346" y="1207199"/>
          <a:ext cx="635067" cy="635067"/>
        </a:xfrm>
        <a:prstGeom prst="pie">
          <a:avLst>
            <a:gd name="adj1" fmla="val 8100000"/>
            <a:gd name="adj2" fmla="val 16200000"/>
          </a:avLst>
        </a:prstGeom>
        <a:solidFill>
          <a:schemeClr val="accent4">
            <a:hueOff val="0"/>
            <a:satOff val="0"/>
            <a:lumOff val="0"/>
            <a:alphaOff val="0"/>
          </a:schemeClr>
        </a:solidFill>
        <a:ln w="12700" cap="rnd" cmpd="sng"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A6CA64E5-5DA3-44DA-A38F-92AC145A772F}">
      <dsp:nvSpPr>
        <dsp:cNvPr id="0" name=""/>
        <dsp:cNvSpPr/>
      </dsp:nvSpPr>
      <dsp:spPr>
        <a:xfrm rot="16200000">
          <a:off x="3765140" y="2912603"/>
          <a:ext cx="2302119" cy="4763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b" anchorCtr="0">
          <a:noAutofit/>
        </a:bodyPr>
        <a:lstStyle/>
        <a:p>
          <a:pPr lvl="0" algn="r" defTabSz="1466850">
            <a:lnSpc>
              <a:spcPct val="90000"/>
            </a:lnSpc>
            <a:spcBef>
              <a:spcPct val="0"/>
            </a:spcBef>
            <a:spcAft>
              <a:spcPct val="35000"/>
            </a:spcAft>
          </a:pPr>
          <a:endParaRPr lang="es-MX" sz="3300" kern="1200"/>
        </a:p>
      </dsp:txBody>
      <dsp:txXfrm>
        <a:off x="3765140" y="2912603"/>
        <a:ext cx="2302119" cy="476300"/>
      </dsp:txXfrm>
    </dsp:sp>
    <dsp:sp modelId="{F2E9893A-52E7-4D55-9BA5-CFF5AAB30C16}">
      <dsp:nvSpPr>
        <dsp:cNvPr id="0" name=""/>
        <dsp:cNvSpPr/>
      </dsp:nvSpPr>
      <dsp:spPr>
        <a:xfrm>
          <a:off x="6102427" y="1135208"/>
          <a:ext cx="1587668" cy="317533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lvl="0" algn="l" defTabSz="711200">
            <a:lnSpc>
              <a:spcPct val="90000"/>
            </a:lnSpc>
            <a:spcBef>
              <a:spcPct val="0"/>
            </a:spcBef>
            <a:spcAft>
              <a:spcPct val="35000"/>
            </a:spcAft>
          </a:pPr>
          <a:r>
            <a:rPr lang="es-MX" sz="1600" kern="1200" dirty="0" smtClean="0">
              <a:latin typeface="Sylfaen" panose="010A0502050306030303" pitchFamily="18" charset="0"/>
            </a:rPr>
            <a:t>.La solución resultante contiene el nitrato de cobre, los humos generados son de gases nitrosos.</a:t>
          </a:r>
          <a:endParaRPr lang="es-MX" sz="1600" kern="1200" dirty="0">
            <a:latin typeface="Sylfaen" panose="010A0502050306030303" pitchFamily="18" charset="0"/>
          </a:endParaRPr>
        </a:p>
        <a:p>
          <a:pPr lvl="0" algn="l" defTabSz="533400">
            <a:lnSpc>
              <a:spcPct val="90000"/>
            </a:lnSpc>
            <a:spcBef>
              <a:spcPct val="0"/>
            </a:spcBef>
            <a:spcAft>
              <a:spcPct val="35000"/>
            </a:spcAft>
          </a:pPr>
          <a:endParaRPr lang="es-MX" sz="1200" kern="1200" dirty="0"/>
        </a:p>
        <a:p>
          <a:pPr lvl="0" algn="l" defTabSz="533400">
            <a:lnSpc>
              <a:spcPct val="90000"/>
            </a:lnSpc>
            <a:spcBef>
              <a:spcPct val="0"/>
            </a:spcBef>
            <a:spcAft>
              <a:spcPct val="35000"/>
            </a:spcAft>
          </a:pPr>
          <a:endParaRPr lang="es-MX" sz="1200" kern="1200" dirty="0"/>
        </a:p>
        <a:p>
          <a:pPr lvl="0" algn="l" defTabSz="533400">
            <a:lnSpc>
              <a:spcPct val="90000"/>
            </a:lnSpc>
            <a:spcBef>
              <a:spcPct val="0"/>
            </a:spcBef>
            <a:spcAft>
              <a:spcPct val="35000"/>
            </a:spcAft>
          </a:pPr>
          <a:endParaRPr lang="es-MX" sz="1200" kern="1200" dirty="0"/>
        </a:p>
      </dsp:txBody>
      <dsp:txXfrm>
        <a:off x="6102427" y="1135208"/>
        <a:ext cx="1587668" cy="3175337"/>
      </dsp:txXfrm>
    </dsp:sp>
    <dsp:sp modelId="{9BCB77CC-D872-438A-ABA0-2DCB18AD5447}">
      <dsp:nvSpPr>
        <dsp:cNvPr id="0" name=""/>
        <dsp:cNvSpPr/>
      </dsp:nvSpPr>
      <dsp:spPr>
        <a:xfrm>
          <a:off x="557805" y="3655473"/>
          <a:ext cx="793834" cy="793834"/>
        </a:xfrm>
        <a:prstGeom prst="chord">
          <a:avLst>
            <a:gd name="adj1" fmla="val 4800000"/>
            <a:gd name="adj2" fmla="val 1680000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F75B2F16-96E5-4718-ACE8-6B1E1F30CCFC}">
      <dsp:nvSpPr>
        <dsp:cNvPr id="0" name=""/>
        <dsp:cNvSpPr/>
      </dsp:nvSpPr>
      <dsp:spPr>
        <a:xfrm>
          <a:off x="629817" y="3727484"/>
          <a:ext cx="635067" cy="635067"/>
        </a:xfrm>
        <a:prstGeom prst="pie">
          <a:avLst>
            <a:gd name="adj1" fmla="val 5400000"/>
            <a:gd name="adj2" fmla="val 16200000"/>
          </a:avLst>
        </a:prstGeom>
        <a:solidFill>
          <a:schemeClr val="accent5">
            <a:hueOff val="0"/>
            <a:satOff val="0"/>
            <a:lumOff val="0"/>
            <a:alphaOff val="0"/>
          </a:schemeClr>
        </a:solidFill>
        <a:ln w="12700" cap="rnd" cmpd="sng" algn="ctr">
          <a:solidFill>
            <a:schemeClr val="accent5">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EA9B3471-C20B-4434-8D6D-EC297DDEB4B3}">
      <dsp:nvSpPr>
        <dsp:cNvPr id="0" name=""/>
        <dsp:cNvSpPr/>
      </dsp:nvSpPr>
      <dsp:spPr>
        <a:xfrm rot="16200000">
          <a:off x="6102715" y="2912603"/>
          <a:ext cx="2302119" cy="4763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b" anchorCtr="0">
          <a:noAutofit/>
        </a:bodyPr>
        <a:lstStyle/>
        <a:p>
          <a:pPr lvl="0" algn="r" defTabSz="1466850">
            <a:lnSpc>
              <a:spcPct val="90000"/>
            </a:lnSpc>
            <a:spcBef>
              <a:spcPct val="0"/>
            </a:spcBef>
            <a:spcAft>
              <a:spcPct val="35000"/>
            </a:spcAft>
          </a:pPr>
          <a:endParaRPr lang="es-MX" sz="3300" kern="1200"/>
        </a:p>
      </dsp:txBody>
      <dsp:txXfrm>
        <a:off x="6102715" y="2912603"/>
        <a:ext cx="2302119" cy="47630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7A494AE-69E7-408C-9639-D1A4127697D3}">
      <dsp:nvSpPr>
        <dsp:cNvPr id="0" name=""/>
        <dsp:cNvSpPr/>
      </dsp:nvSpPr>
      <dsp:spPr>
        <a:xfrm>
          <a:off x="1525346" y="1458557"/>
          <a:ext cx="2593975" cy="2267461"/>
        </a:xfrm>
        <a:prstGeom prst="rightArrow">
          <a:avLst>
            <a:gd name="adj1" fmla="val 70000"/>
            <a:gd name="adj2" fmla="val 50000"/>
          </a:avLst>
        </a:prstGeom>
        <a:solidFill>
          <a:schemeClr val="accent1">
            <a:alpha val="90000"/>
            <a:tint val="40000"/>
            <a:hueOff val="0"/>
            <a:satOff val="0"/>
            <a:lumOff val="0"/>
            <a:alphaOff val="0"/>
          </a:schemeClr>
        </a:solidFill>
        <a:ln w="12700" cap="rnd"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2A39E38C-EF58-43A9-A3D2-016F3550EFF5}">
      <dsp:nvSpPr>
        <dsp:cNvPr id="0" name=""/>
        <dsp:cNvSpPr/>
      </dsp:nvSpPr>
      <dsp:spPr>
        <a:xfrm>
          <a:off x="283" y="1170017"/>
          <a:ext cx="3050126" cy="2844540"/>
        </a:xfrm>
        <a:prstGeom prst="ellipse">
          <a:avLst/>
        </a:prstGeom>
        <a:solidFill>
          <a:schemeClr val="accent1">
            <a:hueOff val="0"/>
            <a:satOff val="0"/>
            <a:lumOff val="0"/>
            <a:alphaOff val="0"/>
          </a:schemeClr>
        </a:solidFill>
        <a:ln w="1270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es-MX" sz="1600" kern="1200" dirty="0" smtClean="0">
              <a:solidFill>
                <a:srgbClr val="FFC000"/>
              </a:solidFill>
              <a:latin typeface="Sylfaen" panose="010A0502050306030303" pitchFamily="18" charset="0"/>
            </a:rPr>
            <a:t>A la solución azul de nitrato de cobre que se encuentra en el matraz, se le agrega Hidróxido de sodio gota a gota con agitación constante. Se obtendrá un precipitado azul de Hidróxido de cobre.</a:t>
          </a:r>
          <a:endParaRPr lang="es-MX" sz="1600" kern="1200" dirty="0">
            <a:solidFill>
              <a:srgbClr val="FFC000"/>
            </a:solidFill>
            <a:latin typeface="Sylfaen" panose="010A0502050306030303" pitchFamily="18" charset="0"/>
          </a:endParaRPr>
        </a:p>
      </dsp:txBody>
      <dsp:txXfrm>
        <a:off x="446964" y="1586590"/>
        <a:ext cx="2156764" cy="2011394"/>
      </dsp:txXfrm>
    </dsp:sp>
    <dsp:sp modelId="{4C93A175-C16C-44ED-9421-6B73C12E8602}">
      <dsp:nvSpPr>
        <dsp:cNvPr id="0" name=""/>
        <dsp:cNvSpPr/>
      </dsp:nvSpPr>
      <dsp:spPr>
        <a:xfrm>
          <a:off x="5758669" y="1458557"/>
          <a:ext cx="2593975" cy="2267461"/>
        </a:xfrm>
        <a:prstGeom prst="rightArrow">
          <a:avLst>
            <a:gd name="adj1" fmla="val 70000"/>
            <a:gd name="adj2" fmla="val 50000"/>
          </a:avLst>
        </a:prstGeom>
        <a:solidFill>
          <a:schemeClr val="accent1">
            <a:alpha val="90000"/>
            <a:tint val="40000"/>
            <a:hueOff val="0"/>
            <a:satOff val="0"/>
            <a:lumOff val="0"/>
            <a:alphaOff val="0"/>
          </a:schemeClr>
        </a:solidFill>
        <a:ln w="12700" cap="rnd"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B28F3D66-1ADB-4801-90CA-2E5B4826DBF0}">
      <dsp:nvSpPr>
        <dsp:cNvPr id="0" name=""/>
        <dsp:cNvSpPr/>
      </dsp:nvSpPr>
      <dsp:spPr>
        <a:xfrm>
          <a:off x="4281445" y="1152132"/>
          <a:ext cx="2954447" cy="2880311"/>
        </a:xfrm>
        <a:prstGeom prst="ellipse">
          <a:avLst/>
        </a:prstGeom>
        <a:solidFill>
          <a:schemeClr val="accent1">
            <a:hueOff val="0"/>
            <a:satOff val="0"/>
            <a:lumOff val="0"/>
            <a:alphaOff val="0"/>
          </a:schemeClr>
        </a:solidFill>
        <a:ln w="1270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es-MX" sz="1600" kern="1200" dirty="0" smtClean="0">
              <a:solidFill>
                <a:srgbClr val="FFC000"/>
              </a:solidFill>
              <a:latin typeface="Sylfaen" panose="010A0502050306030303" pitchFamily="18" charset="0"/>
            </a:rPr>
            <a:t>La adición de hidróxido de sodio debe continuar hasta que la solución sea alcalina, eso asegura que la precipitación del hidróxido de cobre sea completa</a:t>
          </a:r>
          <a:r>
            <a:rPr lang="es-MX" sz="1500" kern="1200" dirty="0" smtClean="0"/>
            <a:t>.</a:t>
          </a:r>
          <a:endParaRPr lang="es-MX" sz="1500" kern="1200" dirty="0"/>
        </a:p>
      </dsp:txBody>
      <dsp:txXfrm>
        <a:off x="4714114" y="1573944"/>
        <a:ext cx="2089109" cy="2036687"/>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CBDA4C6-9EB4-45F8-8B3A-4196333382A1}">
      <dsp:nvSpPr>
        <dsp:cNvPr id="0" name=""/>
        <dsp:cNvSpPr/>
      </dsp:nvSpPr>
      <dsp:spPr>
        <a:xfrm>
          <a:off x="3656" y="0"/>
          <a:ext cx="7481518" cy="5040560"/>
        </a:xfrm>
        <a:prstGeom prst="homePlate">
          <a:avLst>
            <a:gd name="adj" fmla="val 25000"/>
          </a:avLst>
        </a:prstGeom>
        <a:solidFill>
          <a:schemeClr val="accent1">
            <a:hueOff val="0"/>
            <a:satOff val="0"/>
            <a:lumOff val="0"/>
            <a:alphaOff val="0"/>
          </a:schemeClr>
        </a:solidFill>
        <a:ln w="1270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63931" tIns="91440" rIns="1055725" bIns="91440" numCol="1" spcCol="1270" anchor="t" anchorCtr="0">
          <a:noAutofit/>
        </a:bodyPr>
        <a:lstStyle/>
        <a:p>
          <a:pPr lvl="0" algn="just" defTabSz="1600200">
            <a:lnSpc>
              <a:spcPct val="90000"/>
            </a:lnSpc>
            <a:spcBef>
              <a:spcPct val="0"/>
            </a:spcBef>
            <a:spcAft>
              <a:spcPct val="35000"/>
            </a:spcAft>
          </a:pPr>
          <a:r>
            <a:rPr lang="es-MX" sz="3600" kern="1200" dirty="0" smtClean="0">
              <a:latin typeface="Sylfaen" panose="010A0502050306030303" pitchFamily="18" charset="0"/>
            </a:rPr>
            <a:t>PREPARACIÓN DE SULFATO DE COBRE A PARTIR DEL HIDRÓXIDO DE COBRE.</a:t>
          </a:r>
          <a:endParaRPr lang="es-MX" sz="3600" kern="1200" dirty="0">
            <a:latin typeface="Sylfaen" panose="010A0502050306030303" pitchFamily="18" charset="0"/>
          </a:endParaRPr>
        </a:p>
        <a:p>
          <a:pPr marL="228600" lvl="1" indent="-228600" algn="just" defTabSz="1066800">
            <a:lnSpc>
              <a:spcPct val="90000"/>
            </a:lnSpc>
            <a:spcBef>
              <a:spcPct val="0"/>
            </a:spcBef>
            <a:spcAft>
              <a:spcPct val="15000"/>
            </a:spcAft>
            <a:buChar char="••"/>
          </a:pPr>
          <a:r>
            <a:rPr lang="es-MX" sz="2400" kern="1200" dirty="0" smtClean="0">
              <a:solidFill>
                <a:srgbClr val="FFC000"/>
              </a:solidFill>
              <a:latin typeface="Sylfaen" panose="010A0502050306030303" pitchFamily="18" charset="0"/>
            </a:rPr>
            <a:t>Al matraz que contiene el precipitado de hidróxido de cobre, se le agrega lentamente y con agitación constante, ácido sulfúrico 6 M, poco a poco, hasta que todo el precipitado se disuelva.</a:t>
          </a:r>
          <a:endParaRPr lang="es-MX" sz="2400" kern="1200" dirty="0">
            <a:solidFill>
              <a:srgbClr val="FFC000"/>
            </a:solidFill>
            <a:latin typeface="Sylfaen" panose="010A0502050306030303" pitchFamily="18" charset="0"/>
          </a:endParaRPr>
        </a:p>
      </dsp:txBody>
      <dsp:txXfrm>
        <a:off x="3656" y="0"/>
        <a:ext cx="6851448" cy="5040560"/>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5F13A49-5948-40DE-A6DA-7FB9766686FE}">
      <dsp:nvSpPr>
        <dsp:cNvPr id="0" name=""/>
        <dsp:cNvSpPr/>
      </dsp:nvSpPr>
      <dsp:spPr>
        <a:xfrm>
          <a:off x="3553449" y="1012349"/>
          <a:ext cx="779781" cy="91440"/>
        </a:xfrm>
        <a:custGeom>
          <a:avLst/>
          <a:gdLst/>
          <a:ahLst/>
          <a:cxnLst/>
          <a:rect l="0" t="0" r="0" b="0"/>
          <a:pathLst>
            <a:path>
              <a:moveTo>
                <a:pt x="0" y="45720"/>
              </a:moveTo>
              <a:lnTo>
                <a:pt x="779781" y="45720"/>
              </a:lnTo>
            </a:path>
          </a:pathLst>
        </a:custGeom>
        <a:noFill/>
        <a:ln w="9525" cap="rnd" cmpd="sng" algn="ctr">
          <a:solidFill>
            <a:schemeClr val="accent1">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s-MX" sz="500" kern="1200"/>
        </a:p>
      </dsp:txBody>
      <dsp:txXfrm>
        <a:off x="3923080" y="1054017"/>
        <a:ext cx="40519" cy="8103"/>
      </dsp:txXfrm>
    </dsp:sp>
    <dsp:sp modelId="{9A181B7A-1E45-47CE-824C-D3A7610245B8}">
      <dsp:nvSpPr>
        <dsp:cNvPr id="0" name=""/>
        <dsp:cNvSpPr/>
      </dsp:nvSpPr>
      <dsp:spPr>
        <a:xfrm>
          <a:off x="31849" y="1049"/>
          <a:ext cx="3523399" cy="2114039"/>
        </a:xfrm>
        <a:prstGeom prst="rect">
          <a:avLst/>
        </a:prstGeom>
        <a:gradFill rotWithShape="0">
          <a:gsLst>
            <a:gs pos="0">
              <a:schemeClr val="accent1">
                <a:hueOff val="0"/>
                <a:satOff val="0"/>
                <a:lumOff val="0"/>
                <a:alphaOff val="0"/>
                <a:tint val="98000"/>
                <a:hueMod val="94000"/>
                <a:satMod val="130000"/>
                <a:lumMod val="138000"/>
              </a:schemeClr>
            </a:gs>
            <a:gs pos="100000">
              <a:schemeClr val="accent1">
                <a:hueOff val="0"/>
                <a:satOff val="0"/>
                <a:lumOff val="0"/>
                <a:alphaOff val="0"/>
                <a:shade val="94000"/>
                <a:lumMod val="88000"/>
              </a:schemeClr>
            </a:gs>
          </a:gsLst>
          <a:lin ang="5400000" scaled="0"/>
        </a:gradFill>
        <a:ln>
          <a:noFill/>
        </a:ln>
        <a:effectLst>
          <a:innerShdw blurRad="25400" dist="12700" dir="13500000">
            <a:srgbClr val="000000">
              <a:alpha val="45000"/>
            </a:srgbClr>
          </a:innerShdw>
        </a:effectLst>
      </dsp:spPr>
      <dsp:style>
        <a:lnRef idx="0">
          <a:scrgbClr r="0" g="0" b="0"/>
        </a:lnRef>
        <a:fillRef idx="3">
          <a:scrgbClr r="0" g="0" b="0"/>
        </a:fillRef>
        <a:effectRef idx="2">
          <a:scrgbClr r="0" g="0" b="0"/>
        </a:effectRef>
        <a:fontRef idx="minor">
          <a:schemeClr val="lt1"/>
        </a:fontRef>
      </dsp:style>
      <dsp:txBody>
        <a:bodyPr spcFirstLastPara="0" vert="horz" wrap="square" lIns="113792" tIns="113792" rIns="113792" bIns="113792" numCol="1" spcCol="1270" anchor="ctr" anchorCtr="0">
          <a:noAutofit/>
        </a:bodyPr>
        <a:lstStyle/>
        <a:p>
          <a:pPr lvl="0" algn="just" defTabSz="711200">
            <a:lnSpc>
              <a:spcPct val="90000"/>
            </a:lnSpc>
            <a:spcBef>
              <a:spcPct val="0"/>
            </a:spcBef>
            <a:spcAft>
              <a:spcPct val="35000"/>
            </a:spcAft>
          </a:pPr>
          <a:r>
            <a:rPr lang="es-MX" sz="1600" kern="1200" dirty="0" smtClean="0">
              <a:solidFill>
                <a:srgbClr val="FFC000"/>
              </a:solidFill>
              <a:latin typeface="Sylfaen" panose="010A0502050306030303" pitchFamily="18" charset="0"/>
            </a:rPr>
            <a:t>A la solución que contiene el sulfato de cobre disuelto, se le agrega fosfato de sodio, agitando vigorosamente el matraz pero con cuidado. Se debe formar un precipitado azul de fosfato de cobre.</a:t>
          </a:r>
          <a:endParaRPr lang="es-MX" sz="1600" kern="1200" dirty="0">
            <a:solidFill>
              <a:srgbClr val="FFC000"/>
            </a:solidFill>
            <a:latin typeface="Sylfaen" panose="010A0502050306030303" pitchFamily="18" charset="0"/>
          </a:endParaRPr>
        </a:p>
      </dsp:txBody>
      <dsp:txXfrm>
        <a:off x="31849" y="1049"/>
        <a:ext cx="3523399" cy="2114039"/>
      </dsp:txXfrm>
    </dsp:sp>
    <dsp:sp modelId="{12B67179-05AF-47B9-B595-0F18E1CC14FC}">
      <dsp:nvSpPr>
        <dsp:cNvPr id="0" name=""/>
        <dsp:cNvSpPr/>
      </dsp:nvSpPr>
      <dsp:spPr>
        <a:xfrm>
          <a:off x="1793549" y="2113289"/>
          <a:ext cx="4333781" cy="779781"/>
        </a:xfrm>
        <a:custGeom>
          <a:avLst/>
          <a:gdLst/>
          <a:ahLst/>
          <a:cxnLst/>
          <a:rect l="0" t="0" r="0" b="0"/>
          <a:pathLst>
            <a:path>
              <a:moveTo>
                <a:pt x="4333781" y="0"/>
              </a:moveTo>
              <a:lnTo>
                <a:pt x="4333781" y="406990"/>
              </a:lnTo>
              <a:lnTo>
                <a:pt x="0" y="406990"/>
              </a:lnTo>
              <a:lnTo>
                <a:pt x="0" y="779781"/>
              </a:lnTo>
            </a:path>
          </a:pathLst>
        </a:custGeom>
        <a:noFill/>
        <a:ln w="9525" cap="rnd" cmpd="sng" algn="ctr">
          <a:solidFill>
            <a:schemeClr val="accent1">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s-MX" sz="500" kern="1200"/>
        </a:p>
      </dsp:txBody>
      <dsp:txXfrm>
        <a:off x="3850217" y="2499128"/>
        <a:ext cx="220444" cy="8103"/>
      </dsp:txXfrm>
    </dsp:sp>
    <dsp:sp modelId="{D91C81B7-5C88-4C90-9F5F-51AA8CF8EF91}">
      <dsp:nvSpPr>
        <dsp:cNvPr id="0" name=""/>
        <dsp:cNvSpPr/>
      </dsp:nvSpPr>
      <dsp:spPr>
        <a:xfrm>
          <a:off x="4365630" y="1049"/>
          <a:ext cx="3523399" cy="2114039"/>
        </a:xfrm>
        <a:prstGeom prst="rect">
          <a:avLst/>
        </a:prstGeom>
        <a:gradFill rotWithShape="0">
          <a:gsLst>
            <a:gs pos="0">
              <a:schemeClr val="accent1">
                <a:hueOff val="0"/>
                <a:satOff val="0"/>
                <a:lumOff val="0"/>
                <a:alphaOff val="0"/>
                <a:tint val="98000"/>
                <a:hueMod val="94000"/>
                <a:satMod val="130000"/>
                <a:lumMod val="138000"/>
              </a:schemeClr>
            </a:gs>
            <a:gs pos="100000">
              <a:schemeClr val="accent1">
                <a:hueOff val="0"/>
                <a:satOff val="0"/>
                <a:lumOff val="0"/>
                <a:alphaOff val="0"/>
                <a:shade val="94000"/>
                <a:lumMod val="88000"/>
              </a:schemeClr>
            </a:gs>
          </a:gsLst>
          <a:lin ang="5400000" scaled="0"/>
        </a:gradFill>
        <a:ln>
          <a:noFill/>
        </a:ln>
        <a:effectLst>
          <a:innerShdw blurRad="25400" dist="12700" dir="13500000">
            <a:srgbClr val="000000">
              <a:alpha val="45000"/>
            </a:srgbClr>
          </a:innerShdw>
        </a:effectLst>
      </dsp:spPr>
      <dsp:style>
        <a:lnRef idx="0">
          <a:scrgbClr r="0" g="0" b="0"/>
        </a:lnRef>
        <a:fillRef idx="3">
          <a:scrgbClr r="0" g="0" b="0"/>
        </a:fillRef>
        <a:effectRef idx="2">
          <a:scrgbClr r="0" g="0" b="0"/>
        </a:effectRef>
        <a:fontRef idx="minor">
          <a:schemeClr val="lt1"/>
        </a:fontRef>
      </dsp:style>
      <dsp:txBody>
        <a:bodyPr spcFirstLastPara="0" vert="horz" wrap="square" lIns="113792" tIns="113792" rIns="113792" bIns="113792" numCol="1" spcCol="1270" anchor="ctr" anchorCtr="0">
          <a:noAutofit/>
        </a:bodyPr>
        <a:lstStyle/>
        <a:p>
          <a:pPr lvl="0" algn="just" defTabSz="711200">
            <a:lnSpc>
              <a:spcPct val="90000"/>
            </a:lnSpc>
            <a:spcBef>
              <a:spcPct val="0"/>
            </a:spcBef>
            <a:spcAft>
              <a:spcPct val="35000"/>
            </a:spcAft>
          </a:pPr>
          <a:r>
            <a:rPr lang="es-MX" sz="1600" kern="1200" dirty="0" smtClean="0">
              <a:solidFill>
                <a:srgbClr val="FFC000"/>
              </a:solidFill>
              <a:latin typeface="Sylfaen" panose="010A0502050306030303" pitchFamily="18" charset="0"/>
            </a:rPr>
            <a:t>Se prueba la solución con papel tornasol. Si es ácida se agrega más Hidróxido de sodio gota a gota hasta que esté francamente alcalina.</a:t>
          </a:r>
          <a:endParaRPr lang="es-MX" sz="1600" kern="1200" dirty="0">
            <a:solidFill>
              <a:srgbClr val="FFC000"/>
            </a:solidFill>
            <a:latin typeface="Sylfaen" panose="010A0502050306030303" pitchFamily="18" charset="0"/>
          </a:endParaRPr>
        </a:p>
      </dsp:txBody>
      <dsp:txXfrm>
        <a:off x="4365630" y="1049"/>
        <a:ext cx="3523399" cy="2114039"/>
      </dsp:txXfrm>
    </dsp:sp>
    <dsp:sp modelId="{4A36F68E-6695-4F8B-963C-5B40E6026E95}">
      <dsp:nvSpPr>
        <dsp:cNvPr id="0" name=""/>
        <dsp:cNvSpPr/>
      </dsp:nvSpPr>
      <dsp:spPr>
        <a:xfrm>
          <a:off x="31849" y="2925470"/>
          <a:ext cx="3523399" cy="2114039"/>
        </a:xfrm>
        <a:prstGeom prst="rect">
          <a:avLst/>
        </a:prstGeom>
        <a:gradFill rotWithShape="0">
          <a:gsLst>
            <a:gs pos="0">
              <a:schemeClr val="accent1">
                <a:hueOff val="0"/>
                <a:satOff val="0"/>
                <a:lumOff val="0"/>
                <a:alphaOff val="0"/>
                <a:tint val="98000"/>
                <a:hueMod val="94000"/>
                <a:satMod val="130000"/>
                <a:lumMod val="138000"/>
              </a:schemeClr>
            </a:gs>
            <a:gs pos="100000">
              <a:schemeClr val="accent1">
                <a:hueOff val="0"/>
                <a:satOff val="0"/>
                <a:lumOff val="0"/>
                <a:alphaOff val="0"/>
                <a:shade val="94000"/>
                <a:lumMod val="88000"/>
              </a:schemeClr>
            </a:gs>
          </a:gsLst>
          <a:lin ang="5400000" scaled="0"/>
        </a:gradFill>
        <a:ln>
          <a:noFill/>
        </a:ln>
        <a:effectLst>
          <a:innerShdw blurRad="25400" dist="12700" dir="13500000">
            <a:srgbClr val="000000">
              <a:alpha val="45000"/>
            </a:srgbClr>
          </a:innerShdw>
        </a:effectLst>
      </dsp:spPr>
      <dsp:style>
        <a:lnRef idx="0">
          <a:scrgbClr r="0" g="0" b="0"/>
        </a:lnRef>
        <a:fillRef idx="3">
          <a:scrgbClr r="0" g="0" b="0"/>
        </a:fillRef>
        <a:effectRef idx="2">
          <a:scrgbClr r="0" g="0" b="0"/>
        </a:effectRef>
        <a:fontRef idx="minor">
          <a:schemeClr val="lt1"/>
        </a:fontRef>
      </dsp:style>
      <dsp:txBody>
        <a:bodyPr spcFirstLastPara="0" vert="horz" wrap="square" lIns="113792" tIns="113792" rIns="113792" bIns="113792" numCol="1" spcCol="1270" anchor="ctr" anchorCtr="0">
          <a:noAutofit/>
        </a:bodyPr>
        <a:lstStyle/>
        <a:p>
          <a:pPr lvl="0" algn="just" defTabSz="711200">
            <a:lnSpc>
              <a:spcPct val="90000"/>
            </a:lnSpc>
            <a:spcBef>
              <a:spcPct val="0"/>
            </a:spcBef>
            <a:spcAft>
              <a:spcPct val="35000"/>
            </a:spcAft>
          </a:pPr>
          <a:r>
            <a:rPr lang="es-MX" sz="1600" kern="1200" dirty="0" smtClean="0">
              <a:solidFill>
                <a:srgbClr val="FFC000"/>
              </a:solidFill>
              <a:latin typeface="Sylfaen" panose="010A0502050306030303" pitchFamily="18" charset="0"/>
            </a:rPr>
            <a:t>Se adiciona de agua destilada, se tapa el matraz con un tapón de látex y se guarda para la siguiente sesión.</a:t>
          </a:r>
          <a:endParaRPr lang="es-MX" sz="1600" kern="1200" dirty="0">
            <a:solidFill>
              <a:srgbClr val="FFC000"/>
            </a:solidFill>
            <a:latin typeface="Sylfaen" panose="010A0502050306030303" pitchFamily="18" charset="0"/>
          </a:endParaRPr>
        </a:p>
      </dsp:txBody>
      <dsp:txXfrm>
        <a:off x="31849" y="2925470"/>
        <a:ext cx="3523399" cy="2114039"/>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E386FFA-9755-4C8C-8848-AFA29FBB0E92}">
      <dsp:nvSpPr>
        <dsp:cNvPr id="0" name=""/>
        <dsp:cNvSpPr/>
      </dsp:nvSpPr>
      <dsp:spPr>
        <a:xfrm rot="16200000">
          <a:off x="-1528971" y="1529856"/>
          <a:ext cx="5360143" cy="2300431"/>
        </a:xfrm>
        <a:prstGeom prst="flowChartManualOperation">
          <a:avLst/>
        </a:prstGeom>
        <a:solidFill>
          <a:schemeClr val="accent4">
            <a:hueOff val="0"/>
            <a:satOff val="0"/>
            <a:lumOff val="0"/>
            <a:alphaOff val="0"/>
          </a:schemeClr>
        </a:solidFill>
        <a:ln w="1270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2400" tIns="0" rIns="152400" bIns="0" numCol="1" spcCol="1270" anchor="ctr" anchorCtr="0">
          <a:noAutofit/>
        </a:bodyPr>
        <a:lstStyle/>
        <a:p>
          <a:pPr lvl="0" algn="ctr" defTabSz="1066800">
            <a:lnSpc>
              <a:spcPct val="90000"/>
            </a:lnSpc>
            <a:spcBef>
              <a:spcPct val="0"/>
            </a:spcBef>
            <a:spcAft>
              <a:spcPct val="35000"/>
            </a:spcAft>
          </a:pPr>
          <a:r>
            <a:rPr lang="es-MX" sz="2400" kern="1200" dirty="0" smtClean="0">
              <a:solidFill>
                <a:schemeClr val="bg1"/>
              </a:solidFill>
              <a:latin typeface="Sylfaen" panose="010A0502050306030303" pitchFamily="18" charset="0"/>
            </a:rPr>
            <a:t>Se filtra el precipitado de fosfato de cobre. Se desecha el líquido filtrado</a:t>
          </a:r>
          <a:endParaRPr lang="es-MX" sz="2400" kern="1200" dirty="0">
            <a:solidFill>
              <a:schemeClr val="bg1"/>
            </a:solidFill>
            <a:latin typeface="Sylfaen" panose="010A0502050306030303" pitchFamily="18" charset="0"/>
          </a:endParaRPr>
        </a:p>
      </dsp:txBody>
      <dsp:txXfrm rot="5400000">
        <a:off x="885" y="1072029"/>
        <a:ext cx="2300431" cy="3216085"/>
      </dsp:txXfrm>
    </dsp:sp>
    <dsp:sp modelId="{37E334B9-2846-4B93-BB73-1D8B13AD4234}">
      <dsp:nvSpPr>
        <dsp:cNvPr id="0" name=""/>
        <dsp:cNvSpPr/>
      </dsp:nvSpPr>
      <dsp:spPr>
        <a:xfrm rot="16200000">
          <a:off x="943992" y="1529856"/>
          <a:ext cx="5360143" cy="2300431"/>
        </a:xfrm>
        <a:prstGeom prst="flowChartManualOperation">
          <a:avLst/>
        </a:prstGeom>
        <a:solidFill>
          <a:schemeClr val="accent4">
            <a:hueOff val="0"/>
            <a:satOff val="0"/>
            <a:lumOff val="0"/>
            <a:alphaOff val="0"/>
          </a:schemeClr>
        </a:solidFill>
        <a:ln w="1270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1600" tIns="0" rIns="101600" bIns="0" numCol="1" spcCol="1270" anchor="ctr" anchorCtr="0">
          <a:noAutofit/>
        </a:bodyPr>
        <a:lstStyle/>
        <a:p>
          <a:pPr lvl="0" algn="ctr" defTabSz="711200">
            <a:lnSpc>
              <a:spcPct val="90000"/>
            </a:lnSpc>
            <a:spcBef>
              <a:spcPct val="0"/>
            </a:spcBef>
            <a:spcAft>
              <a:spcPct val="35000"/>
            </a:spcAft>
          </a:pPr>
          <a:r>
            <a:rPr lang="es-MX" sz="1600" kern="1200" dirty="0" smtClean="0">
              <a:solidFill>
                <a:schemeClr val="bg1"/>
              </a:solidFill>
            </a:rPr>
            <a:t>Se coloca un matraz </a:t>
          </a:r>
          <a:r>
            <a:rPr lang="es-MX" sz="1600" kern="1200" dirty="0" err="1" smtClean="0">
              <a:solidFill>
                <a:schemeClr val="bg1"/>
              </a:solidFill>
            </a:rPr>
            <a:t>erlenmeyer</a:t>
          </a:r>
          <a:r>
            <a:rPr lang="es-MX" sz="1600" kern="1200" dirty="0" smtClean="0">
              <a:solidFill>
                <a:schemeClr val="bg1"/>
              </a:solidFill>
            </a:rPr>
            <a:t> limpio debajo del embudo con el papel filtro que contiene el sólido, y se le agrega poco a poco </a:t>
          </a:r>
          <a:r>
            <a:rPr lang="es-MX" sz="1600" kern="1200" dirty="0" err="1" smtClean="0">
              <a:solidFill>
                <a:schemeClr val="bg1"/>
              </a:solidFill>
            </a:rPr>
            <a:t>HCl</a:t>
          </a:r>
          <a:r>
            <a:rPr lang="es-MX" sz="1600" kern="1200" dirty="0" smtClean="0">
              <a:solidFill>
                <a:schemeClr val="bg1"/>
              </a:solidFill>
            </a:rPr>
            <a:t> para formar el cloruro de cobre soluble de color verdoso, el cual debe pasar a través del filtro. Es necesario que el papel quede blanco.</a:t>
          </a:r>
          <a:endParaRPr lang="es-MX" sz="1600" kern="1200" dirty="0">
            <a:solidFill>
              <a:schemeClr val="bg1"/>
            </a:solidFill>
          </a:endParaRPr>
        </a:p>
      </dsp:txBody>
      <dsp:txXfrm rot="5400000">
        <a:off x="2473848" y="1072029"/>
        <a:ext cx="2300431" cy="3216085"/>
      </dsp:txXfrm>
    </dsp:sp>
    <dsp:sp modelId="{884A305D-0124-4385-9387-9743CE1C6A12}">
      <dsp:nvSpPr>
        <dsp:cNvPr id="0" name=""/>
        <dsp:cNvSpPr/>
      </dsp:nvSpPr>
      <dsp:spPr>
        <a:xfrm rot="16200000">
          <a:off x="3417840" y="1529856"/>
          <a:ext cx="5360143" cy="2300431"/>
        </a:xfrm>
        <a:prstGeom prst="flowChartManualOperation">
          <a:avLst/>
        </a:prstGeom>
        <a:solidFill>
          <a:schemeClr val="accent4">
            <a:hueOff val="0"/>
            <a:satOff val="0"/>
            <a:lumOff val="0"/>
            <a:alphaOff val="0"/>
          </a:schemeClr>
        </a:solidFill>
        <a:ln w="1270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84150" tIns="0" rIns="185229" bIns="0" numCol="1" spcCol="1270" anchor="ctr" anchorCtr="0">
          <a:noAutofit/>
        </a:bodyPr>
        <a:lstStyle/>
        <a:p>
          <a:pPr lvl="0" algn="ctr" defTabSz="1289050">
            <a:lnSpc>
              <a:spcPct val="90000"/>
            </a:lnSpc>
            <a:spcBef>
              <a:spcPct val="0"/>
            </a:spcBef>
            <a:spcAft>
              <a:spcPct val="35000"/>
            </a:spcAft>
          </a:pPr>
          <a:r>
            <a:rPr lang="es-MX" sz="2900" kern="1200" dirty="0" smtClean="0">
              <a:solidFill>
                <a:schemeClr val="bg1"/>
              </a:solidFill>
            </a:rPr>
            <a:t>Se enjuaga el papel filtro con agua destilada utilizando la </a:t>
          </a:r>
          <a:r>
            <a:rPr lang="es-MX" sz="2900" kern="1200" dirty="0" err="1" smtClean="0">
              <a:solidFill>
                <a:schemeClr val="bg1"/>
              </a:solidFill>
            </a:rPr>
            <a:t>piseta</a:t>
          </a:r>
          <a:endParaRPr lang="es-MX" sz="2900" kern="1200" dirty="0">
            <a:solidFill>
              <a:schemeClr val="bg1"/>
            </a:solidFill>
          </a:endParaRPr>
        </a:p>
      </dsp:txBody>
      <dsp:txXfrm rot="5400000">
        <a:off x="4947696" y="1072029"/>
        <a:ext cx="2300431" cy="3216085"/>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39BA5F1-78AC-49A9-97D0-898FC34E67C6}">
      <dsp:nvSpPr>
        <dsp:cNvPr id="0" name=""/>
        <dsp:cNvSpPr/>
      </dsp:nvSpPr>
      <dsp:spPr>
        <a:xfrm>
          <a:off x="2734196" y="635044"/>
          <a:ext cx="491308" cy="91440"/>
        </a:xfrm>
        <a:custGeom>
          <a:avLst/>
          <a:gdLst/>
          <a:ahLst/>
          <a:cxnLst/>
          <a:rect l="0" t="0" r="0" b="0"/>
          <a:pathLst>
            <a:path>
              <a:moveTo>
                <a:pt x="0" y="45720"/>
              </a:moveTo>
              <a:lnTo>
                <a:pt x="491308" y="45720"/>
              </a:lnTo>
            </a:path>
          </a:pathLst>
        </a:custGeom>
        <a:noFill/>
        <a:ln w="9525" cap="rnd" cmpd="sng" algn="ctr">
          <a:solidFill>
            <a:schemeClr val="accent2">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s-MX" sz="500" kern="1200"/>
        </a:p>
      </dsp:txBody>
      <dsp:txXfrm>
        <a:off x="2966803" y="678154"/>
        <a:ext cx="26095" cy="5219"/>
      </dsp:txXfrm>
    </dsp:sp>
    <dsp:sp modelId="{D79FEF63-B3C4-498A-9ED1-6E9CAC5DC3E2}">
      <dsp:nvSpPr>
        <dsp:cNvPr id="0" name=""/>
        <dsp:cNvSpPr/>
      </dsp:nvSpPr>
      <dsp:spPr>
        <a:xfrm>
          <a:off x="466830" y="14"/>
          <a:ext cx="2269166" cy="1361499"/>
        </a:xfrm>
        <a:prstGeom prst="rect">
          <a:avLst/>
        </a:prstGeom>
        <a:solidFill>
          <a:schemeClr val="accent2">
            <a:hueOff val="0"/>
            <a:satOff val="0"/>
            <a:lumOff val="0"/>
            <a:alphaOff val="0"/>
          </a:schemeClr>
        </a:solidFill>
        <a:ln w="1270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008" tIns="64008" rIns="64008" bIns="64008" numCol="1" spcCol="1270" anchor="ctr" anchorCtr="0">
          <a:noAutofit/>
        </a:bodyPr>
        <a:lstStyle/>
        <a:p>
          <a:pPr lvl="0" algn="just" defTabSz="400050">
            <a:lnSpc>
              <a:spcPct val="90000"/>
            </a:lnSpc>
            <a:spcBef>
              <a:spcPct val="0"/>
            </a:spcBef>
            <a:spcAft>
              <a:spcPct val="35000"/>
            </a:spcAft>
          </a:pPr>
          <a:r>
            <a:rPr lang="es-MX" sz="900" kern="1200" dirty="0" smtClean="0"/>
            <a:t>A la solución del cloruro de cobre que se encuentra en el matraz </a:t>
          </a:r>
          <a:r>
            <a:rPr lang="es-MX" sz="900" kern="1200" dirty="0" err="1" smtClean="0"/>
            <a:t>erlenmeyer</a:t>
          </a:r>
          <a:r>
            <a:rPr lang="es-MX" sz="900" kern="1200" dirty="0" smtClean="0"/>
            <a:t>, agregar un pedazo de cinta de magnesio lijada y dejarlo sumergido agitando cuidadosamente con movimiento circular hasta que el color verdoso de la solución desaparezca y se observe la aparición de un precipitado rojizo.</a:t>
          </a:r>
          <a:endParaRPr lang="es-MX" sz="900" kern="1200" dirty="0"/>
        </a:p>
      </dsp:txBody>
      <dsp:txXfrm>
        <a:off x="466830" y="14"/>
        <a:ext cx="2269166" cy="1361499"/>
      </dsp:txXfrm>
    </dsp:sp>
    <dsp:sp modelId="{89C6112E-AD65-4F39-AAD4-1C89DEB0C6E0}">
      <dsp:nvSpPr>
        <dsp:cNvPr id="0" name=""/>
        <dsp:cNvSpPr/>
      </dsp:nvSpPr>
      <dsp:spPr>
        <a:xfrm>
          <a:off x="5525271" y="635044"/>
          <a:ext cx="491308" cy="91440"/>
        </a:xfrm>
        <a:custGeom>
          <a:avLst/>
          <a:gdLst/>
          <a:ahLst/>
          <a:cxnLst/>
          <a:rect l="0" t="0" r="0" b="0"/>
          <a:pathLst>
            <a:path>
              <a:moveTo>
                <a:pt x="0" y="45720"/>
              </a:moveTo>
              <a:lnTo>
                <a:pt x="491308" y="45720"/>
              </a:lnTo>
            </a:path>
          </a:pathLst>
        </a:custGeom>
        <a:noFill/>
        <a:ln w="9525" cap="rnd" cmpd="sng" algn="ctr">
          <a:solidFill>
            <a:schemeClr val="accent3">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s-MX" sz="500" kern="1200"/>
        </a:p>
      </dsp:txBody>
      <dsp:txXfrm>
        <a:off x="5757877" y="678154"/>
        <a:ext cx="26095" cy="5219"/>
      </dsp:txXfrm>
    </dsp:sp>
    <dsp:sp modelId="{FA559B1B-52DC-44C1-AC8C-98EBC47B2301}">
      <dsp:nvSpPr>
        <dsp:cNvPr id="0" name=""/>
        <dsp:cNvSpPr/>
      </dsp:nvSpPr>
      <dsp:spPr>
        <a:xfrm>
          <a:off x="3257904" y="14"/>
          <a:ext cx="2269166" cy="1361499"/>
        </a:xfrm>
        <a:prstGeom prst="rect">
          <a:avLst/>
        </a:prstGeom>
        <a:solidFill>
          <a:schemeClr val="accent3">
            <a:hueOff val="0"/>
            <a:satOff val="0"/>
            <a:lumOff val="0"/>
            <a:alphaOff val="0"/>
          </a:schemeClr>
        </a:solidFill>
        <a:ln w="1270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008" tIns="64008" rIns="64008" bIns="64008" numCol="1" spcCol="1270" anchor="ctr" anchorCtr="0">
          <a:noAutofit/>
        </a:bodyPr>
        <a:lstStyle/>
        <a:p>
          <a:pPr lvl="0" algn="just" defTabSz="400050">
            <a:lnSpc>
              <a:spcPct val="90000"/>
            </a:lnSpc>
            <a:spcBef>
              <a:spcPct val="0"/>
            </a:spcBef>
            <a:spcAft>
              <a:spcPct val="35000"/>
            </a:spcAft>
          </a:pPr>
          <a:r>
            <a:rPr lang="es-MX" sz="900" kern="1200" dirty="0" smtClean="0"/>
            <a:t>Si se desaparece el color verdoso y no se ha disuelto el magnesio en su totalidad, se debe extraer del matraz para evitar que siga reaccionando con el ácido clorhídrico y se forme cloruro de magnesio adicional</a:t>
          </a:r>
          <a:endParaRPr lang="es-MX" sz="900" kern="1200" dirty="0"/>
        </a:p>
      </dsp:txBody>
      <dsp:txXfrm>
        <a:off x="3257904" y="14"/>
        <a:ext cx="2269166" cy="1361499"/>
      </dsp:txXfrm>
    </dsp:sp>
    <dsp:sp modelId="{2970BF1B-3C33-4B9E-92C6-5178F0CFC31B}">
      <dsp:nvSpPr>
        <dsp:cNvPr id="0" name=""/>
        <dsp:cNvSpPr/>
      </dsp:nvSpPr>
      <dsp:spPr>
        <a:xfrm>
          <a:off x="1601413" y="1359713"/>
          <a:ext cx="5582148" cy="855911"/>
        </a:xfrm>
        <a:custGeom>
          <a:avLst/>
          <a:gdLst/>
          <a:ahLst/>
          <a:cxnLst/>
          <a:rect l="0" t="0" r="0" b="0"/>
          <a:pathLst>
            <a:path>
              <a:moveTo>
                <a:pt x="5582148" y="0"/>
              </a:moveTo>
              <a:lnTo>
                <a:pt x="5582148" y="445055"/>
              </a:lnTo>
              <a:lnTo>
                <a:pt x="0" y="445055"/>
              </a:lnTo>
              <a:lnTo>
                <a:pt x="0" y="855911"/>
              </a:lnTo>
            </a:path>
          </a:pathLst>
        </a:custGeom>
        <a:noFill/>
        <a:ln w="28575" cap="rnd" cmpd="sng" algn="ctr">
          <a:solidFill>
            <a:schemeClr val="dk1"/>
          </a:solidFill>
          <a:prstDash val="solid"/>
          <a:tailEnd type="arrow"/>
        </a:ln>
        <a:effectLst>
          <a:innerShdw blurRad="25400" dist="12700" dir="13500000">
            <a:srgbClr val="000000">
              <a:alpha val="45000"/>
            </a:srgbClr>
          </a:innerShdw>
        </a:effectLst>
      </dsp:spPr>
      <dsp:style>
        <a:lnRef idx="3">
          <a:schemeClr val="dk1"/>
        </a:lnRef>
        <a:fillRef idx="0">
          <a:schemeClr val="dk1"/>
        </a:fillRef>
        <a:effectRef idx="2">
          <a:schemeClr val="dk1"/>
        </a:effectRef>
        <a:fontRef idx="minor">
          <a:schemeClr val="tx1"/>
        </a:fontRef>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s-MX" sz="500" kern="1200"/>
        </a:p>
      </dsp:txBody>
      <dsp:txXfrm>
        <a:off x="4251185" y="1785059"/>
        <a:ext cx="282605" cy="5219"/>
      </dsp:txXfrm>
    </dsp:sp>
    <dsp:sp modelId="{8FD9357E-5B74-45DD-9953-00BA3309D6F5}">
      <dsp:nvSpPr>
        <dsp:cNvPr id="0" name=""/>
        <dsp:cNvSpPr/>
      </dsp:nvSpPr>
      <dsp:spPr>
        <a:xfrm>
          <a:off x="6048979" y="14"/>
          <a:ext cx="2269166" cy="1361499"/>
        </a:xfrm>
        <a:prstGeom prst="rect">
          <a:avLst/>
        </a:prstGeom>
        <a:solidFill>
          <a:schemeClr val="accent4">
            <a:hueOff val="0"/>
            <a:satOff val="0"/>
            <a:lumOff val="0"/>
            <a:alphaOff val="0"/>
          </a:schemeClr>
        </a:solidFill>
        <a:ln w="1270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008" tIns="64008" rIns="64008" bIns="64008" numCol="1" spcCol="1270" anchor="ctr" anchorCtr="0">
          <a:noAutofit/>
        </a:bodyPr>
        <a:lstStyle/>
        <a:p>
          <a:pPr lvl="0" algn="just" defTabSz="400050">
            <a:lnSpc>
              <a:spcPct val="90000"/>
            </a:lnSpc>
            <a:spcBef>
              <a:spcPct val="0"/>
            </a:spcBef>
            <a:spcAft>
              <a:spcPct val="35000"/>
            </a:spcAft>
          </a:pPr>
          <a:r>
            <a:rPr lang="es-MX" sz="900" kern="1200" dirty="0" smtClean="0"/>
            <a:t>Si se consume todo el magnesio y el color verdoso de la solución persiste, se puede agregar otro u otros trocitos de cinta de magnesio del mismo tamaño del primero, hasta lograr la decoloración, retirando el sobrante de este metal.</a:t>
          </a:r>
          <a:endParaRPr lang="es-MX" sz="900" kern="1200" dirty="0"/>
        </a:p>
      </dsp:txBody>
      <dsp:txXfrm>
        <a:off x="6048979" y="14"/>
        <a:ext cx="2269166" cy="1361499"/>
      </dsp:txXfrm>
    </dsp:sp>
    <dsp:sp modelId="{9A7E83FD-7621-4B8E-8DF4-622F5CD73167}">
      <dsp:nvSpPr>
        <dsp:cNvPr id="0" name=""/>
        <dsp:cNvSpPr/>
      </dsp:nvSpPr>
      <dsp:spPr>
        <a:xfrm>
          <a:off x="2734196" y="2518452"/>
          <a:ext cx="491308" cy="91440"/>
        </a:xfrm>
        <a:custGeom>
          <a:avLst/>
          <a:gdLst/>
          <a:ahLst/>
          <a:cxnLst/>
          <a:rect l="0" t="0" r="0" b="0"/>
          <a:pathLst>
            <a:path>
              <a:moveTo>
                <a:pt x="0" y="45720"/>
              </a:moveTo>
              <a:lnTo>
                <a:pt x="491308" y="45720"/>
              </a:lnTo>
            </a:path>
          </a:pathLst>
        </a:custGeom>
        <a:noFill/>
        <a:ln w="9525" cap="rnd" cmpd="sng" algn="ctr">
          <a:solidFill>
            <a:schemeClr val="accent5">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s-MX" sz="500" kern="1200"/>
        </a:p>
      </dsp:txBody>
      <dsp:txXfrm>
        <a:off x="2966803" y="2561562"/>
        <a:ext cx="26095" cy="5219"/>
      </dsp:txXfrm>
    </dsp:sp>
    <dsp:sp modelId="{6FB7C6D4-3182-4BB3-8303-33546C5E3D37}">
      <dsp:nvSpPr>
        <dsp:cNvPr id="0" name=""/>
        <dsp:cNvSpPr/>
      </dsp:nvSpPr>
      <dsp:spPr>
        <a:xfrm>
          <a:off x="466830" y="2248024"/>
          <a:ext cx="2269166" cy="632294"/>
        </a:xfrm>
        <a:prstGeom prst="rect">
          <a:avLst/>
        </a:prstGeom>
        <a:solidFill>
          <a:schemeClr val="accent5">
            <a:hueOff val="0"/>
            <a:satOff val="0"/>
            <a:lumOff val="0"/>
            <a:alphaOff val="0"/>
          </a:schemeClr>
        </a:solidFill>
        <a:ln w="1270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008" tIns="64008" rIns="64008" bIns="64008" numCol="1" spcCol="1270" anchor="ctr" anchorCtr="0">
          <a:noAutofit/>
        </a:bodyPr>
        <a:lstStyle/>
        <a:p>
          <a:pPr lvl="0" algn="just" defTabSz="400050">
            <a:lnSpc>
              <a:spcPct val="90000"/>
            </a:lnSpc>
            <a:spcBef>
              <a:spcPct val="0"/>
            </a:spcBef>
            <a:spcAft>
              <a:spcPct val="35000"/>
            </a:spcAft>
          </a:pPr>
          <a:r>
            <a:rPr lang="es-MX" sz="900" kern="1200" dirty="0" smtClean="0"/>
            <a:t>Se lava el papel filtro con agua destilada para evitar que el cobre obtenido quede acidificado.</a:t>
          </a:r>
          <a:endParaRPr lang="es-MX" sz="900" kern="1200" dirty="0"/>
        </a:p>
      </dsp:txBody>
      <dsp:txXfrm>
        <a:off x="466830" y="2248024"/>
        <a:ext cx="2269166" cy="632294"/>
      </dsp:txXfrm>
    </dsp:sp>
    <dsp:sp modelId="{7B848349-C3EB-4DF3-BE87-9E96510EC494}">
      <dsp:nvSpPr>
        <dsp:cNvPr id="0" name=""/>
        <dsp:cNvSpPr/>
      </dsp:nvSpPr>
      <dsp:spPr>
        <a:xfrm>
          <a:off x="5525271" y="2518452"/>
          <a:ext cx="491308" cy="91440"/>
        </a:xfrm>
        <a:custGeom>
          <a:avLst/>
          <a:gdLst/>
          <a:ahLst/>
          <a:cxnLst/>
          <a:rect l="0" t="0" r="0" b="0"/>
          <a:pathLst>
            <a:path>
              <a:moveTo>
                <a:pt x="0" y="45720"/>
              </a:moveTo>
              <a:lnTo>
                <a:pt x="491308" y="45720"/>
              </a:lnTo>
            </a:path>
          </a:pathLst>
        </a:custGeom>
        <a:noFill/>
        <a:ln w="9525" cap="rnd" cmpd="sng" algn="ctr">
          <a:solidFill>
            <a:schemeClr val="accent6">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s-MX" sz="500" kern="1200"/>
        </a:p>
      </dsp:txBody>
      <dsp:txXfrm>
        <a:off x="5757877" y="2561562"/>
        <a:ext cx="26095" cy="5219"/>
      </dsp:txXfrm>
    </dsp:sp>
    <dsp:sp modelId="{14E7EBA5-4E39-4667-A548-43E246902C71}">
      <dsp:nvSpPr>
        <dsp:cNvPr id="0" name=""/>
        <dsp:cNvSpPr/>
      </dsp:nvSpPr>
      <dsp:spPr>
        <a:xfrm>
          <a:off x="3257904" y="1883422"/>
          <a:ext cx="2269166" cy="1361499"/>
        </a:xfrm>
        <a:prstGeom prst="rect">
          <a:avLst/>
        </a:prstGeom>
        <a:solidFill>
          <a:schemeClr val="accent6">
            <a:hueOff val="0"/>
            <a:satOff val="0"/>
            <a:lumOff val="0"/>
            <a:alphaOff val="0"/>
          </a:schemeClr>
        </a:solidFill>
        <a:ln w="1270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008" tIns="64008" rIns="64008" bIns="64008" numCol="1" spcCol="1270" anchor="ctr" anchorCtr="0">
          <a:noAutofit/>
        </a:bodyPr>
        <a:lstStyle/>
        <a:p>
          <a:pPr lvl="0" algn="just" defTabSz="400050">
            <a:lnSpc>
              <a:spcPct val="90000"/>
            </a:lnSpc>
            <a:spcBef>
              <a:spcPct val="0"/>
            </a:spcBef>
            <a:spcAft>
              <a:spcPct val="35000"/>
            </a:spcAft>
          </a:pPr>
          <a:r>
            <a:rPr lang="es-MX" sz="900" kern="1200" dirty="0" smtClean="0"/>
            <a:t>Una vez que se ha filtrado toda la solución, se lava con agua destilada el matraz </a:t>
          </a:r>
          <a:r>
            <a:rPr lang="es-MX" sz="900" kern="1200" dirty="0" err="1" smtClean="0"/>
            <a:t>erlenmeyer</a:t>
          </a:r>
          <a:r>
            <a:rPr lang="es-MX" sz="900" kern="1200" dirty="0" smtClean="0"/>
            <a:t> y se vacía al embudo de filtración para que todo el cobre pase al papel filtro.</a:t>
          </a:r>
          <a:endParaRPr lang="es-MX" sz="900" kern="1200" dirty="0"/>
        </a:p>
      </dsp:txBody>
      <dsp:txXfrm>
        <a:off x="3257904" y="1883422"/>
        <a:ext cx="2269166" cy="1361499"/>
      </dsp:txXfrm>
    </dsp:sp>
    <dsp:sp modelId="{8D894ACC-D119-4C9F-85A9-1D6B9FD64AF8}">
      <dsp:nvSpPr>
        <dsp:cNvPr id="0" name=""/>
        <dsp:cNvSpPr/>
      </dsp:nvSpPr>
      <dsp:spPr>
        <a:xfrm>
          <a:off x="1601413" y="3243121"/>
          <a:ext cx="5582148" cy="491308"/>
        </a:xfrm>
        <a:custGeom>
          <a:avLst/>
          <a:gdLst/>
          <a:ahLst/>
          <a:cxnLst/>
          <a:rect l="0" t="0" r="0" b="0"/>
          <a:pathLst>
            <a:path>
              <a:moveTo>
                <a:pt x="5582148" y="0"/>
              </a:moveTo>
              <a:lnTo>
                <a:pt x="5582148" y="262754"/>
              </a:lnTo>
              <a:lnTo>
                <a:pt x="0" y="262754"/>
              </a:lnTo>
              <a:lnTo>
                <a:pt x="0" y="491308"/>
              </a:lnTo>
            </a:path>
          </a:pathLst>
        </a:custGeom>
        <a:noFill/>
        <a:ln w="9525" cap="rnd" cmpd="sng" algn="ctr">
          <a:solidFill>
            <a:schemeClr val="accent2">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s-MX" sz="500" kern="1200"/>
        </a:p>
      </dsp:txBody>
      <dsp:txXfrm>
        <a:off x="4252325" y="3486166"/>
        <a:ext cx="280324" cy="5219"/>
      </dsp:txXfrm>
    </dsp:sp>
    <dsp:sp modelId="{640B4403-84C7-46BB-8B4C-1347CDAC1EEB}">
      <dsp:nvSpPr>
        <dsp:cNvPr id="0" name=""/>
        <dsp:cNvSpPr/>
      </dsp:nvSpPr>
      <dsp:spPr>
        <a:xfrm>
          <a:off x="6048979" y="1883422"/>
          <a:ext cx="2269166" cy="1361499"/>
        </a:xfrm>
        <a:prstGeom prst="rect">
          <a:avLst/>
        </a:prstGeom>
        <a:solidFill>
          <a:schemeClr val="accent2">
            <a:hueOff val="0"/>
            <a:satOff val="0"/>
            <a:lumOff val="0"/>
            <a:alphaOff val="0"/>
          </a:schemeClr>
        </a:solidFill>
        <a:ln w="1270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008" tIns="64008" rIns="64008" bIns="64008" numCol="1" spcCol="1270" anchor="ctr" anchorCtr="0">
          <a:noAutofit/>
        </a:bodyPr>
        <a:lstStyle/>
        <a:p>
          <a:pPr lvl="0" algn="just" defTabSz="400050">
            <a:lnSpc>
              <a:spcPct val="90000"/>
            </a:lnSpc>
            <a:spcBef>
              <a:spcPct val="0"/>
            </a:spcBef>
            <a:spcAft>
              <a:spcPct val="35000"/>
            </a:spcAft>
          </a:pPr>
          <a:r>
            <a:rPr lang="es-MX" sz="900" kern="1200" dirty="0" smtClean="0"/>
            <a:t>Cuando el color verdoso ha desaparecido dejando un depósito de cobre de color rojizo, se agita y se filtra la solución.</a:t>
          </a:r>
          <a:endParaRPr lang="es-MX" sz="900" kern="1200" dirty="0"/>
        </a:p>
      </dsp:txBody>
      <dsp:txXfrm>
        <a:off x="6048979" y="1883422"/>
        <a:ext cx="2269166" cy="1361499"/>
      </dsp:txXfrm>
    </dsp:sp>
    <dsp:sp modelId="{57091192-19E6-403D-839E-FDA12722B490}">
      <dsp:nvSpPr>
        <dsp:cNvPr id="0" name=""/>
        <dsp:cNvSpPr/>
      </dsp:nvSpPr>
      <dsp:spPr>
        <a:xfrm>
          <a:off x="2734196" y="4401859"/>
          <a:ext cx="491308" cy="91440"/>
        </a:xfrm>
        <a:custGeom>
          <a:avLst/>
          <a:gdLst/>
          <a:ahLst/>
          <a:cxnLst/>
          <a:rect l="0" t="0" r="0" b="0"/>
          <a:pathLst>
            <a:path>
              <a:moveTo>
                <a:pt x="0" y="45720"/>
              </a:moveTo>
              <a:lnTo>
                <a:pt x="491308" y="45720"/>
              </a:lnTo>
            </a:path>
          </a:pathLst>
        </a:custGeom>
        <a:noFill/>
        <a:ln w="9525" cap="rnd" cmpd="sng" algn="ctr">
          <a:solidFill>
            <a:schemeClr val="accent3">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s-MX" sz="500" kern="1200"/>
        </a:p>
      </dsp:txBody>
      <dsp:txXfrm>
        <a:off x="2966803" y="4444970"/>
        <a:ext cx="26095" cy="5219"/>
      </dsp:txXfrm>
    </dsp:sp>
    <dsp:sp modelId="{5018BA8A-E641-43A9-AFE2-D0C119B0A8AD}">
      <dsp:nvSpPr>
        <dsp:cNvPr id="0" name=""/>
        <dsp:cNvSpPr/>
      </dsp:nvSpPr>
      <dsp:spPr>
        <a:xfrm>
          <a:off x="466830" y="3766830"/>
          <a:ext cx="2269166" cy="1361499"/>
        </a:xfrm>
        <a:prstGeom prst="rect">
          <a:avLst/>
        </a:prstGeom>
        <a:solidFill>
          <a:schemeClr val="accent3">
            <a:hueOff val="0"/>
            <a:satOff val="0"/>
            <a:lumOff val="0"/>
            <a:alphaOff val="0"/>
          </a:schemeClr>
        </a:solidFill>
        <a:ln w="1270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008" tIns="64008" rIns="64008" bIns="64008" numCol="1" spcCol="1270" anchor="ctr" anchorCtr="0">
          <a:noAutofit/>
        </a:bodyPr>
        <a:lstStyle/>
        <a:p>
          <a:pPr lvl="0" algn="just" defTabSz="400050">
            <a:lnSpc>
              <a:spcPct val="90000"/>
            </a:lnSpc>
            <a:spcBef>
              <a:spcPct val="0"/>
            </a:spcBef>
            <a:spcAft>
              <a:spcPct val="35000"/>
            </a:spcAft>
          </a:pPr>
          <a:r>
            <a:rPr lang="es-MX" sz="900" kern="1200" dirty="0" smtClean="0"/>
            <a:t>Se retira cuidadosamente el papel filtro del embudo sin romperlo, se abre y se coloca en un vidrio de reloj grande</a:t>
          </a:r>
        </a:p>
        <a:p>
          <a:pPr lvl="0" algn="just" defTabSz="400050">
            <a:lnSpc>
              <a:spcPct val="90000"/>
            </a:lnSpc>
            <a:spcBef>
              <a:spcPct val="0"/>
            </a:spcBef>
            <a:spcAft>
              <a:spcPct val="35000"/>
            </a:spcAft>
          </a:pPr>
          <a:r>
            <a:rPr lang="es-MX" sz="900" kern="1200" dirty="0" smtClean="0"/>
            <a:t>Se coloca el vidrio con el papel en una estufa de secado a 110 °C  para que se seque totalmente..</a:t>
          </a:r>
          <a:endParaRPr lang="es-MX" sz="900" kern="1200" dirty="0"/>
        </a:p>
      </dsp:txBody>
      <dsp:txXfrm>
        <a:off x="466830" y="3766830"/>
        <a:ext cx="2269166" cy="1361499"/>
      </dsp:txXfrm>
    </dsp:sp>
    <dsp:sp modelId="{677597CE-FBF7-4365-8027-4CC8D1C176DD}">
      <dsp:nvSpPr>
        <dsp:cNvPr id="0" name=""/>
        <dsp:cNvSpPr/>
      </dsp:nvSpPr>
      <dsp:spPr>
        <a:xfrm>
          <a:off x="5525271" y="4401859"/>
          <a:ext cx="491308" cy="91440"/>
        </a:xfrm>
        <a:custGeom>
          <a:avLst/>
          <a:gdLst/>
          <a:ahLst/>
          <a:cxnLst/>
          <a:rect l="0" t="0" r="0" b="0"/>
          <a:pathLst>
            <a:path>
              <a:moveTo>
                <a:pt x="0" y="45720"/>
              </a:moveTo>
              <a:lnTo>
                <a:pt x="491308" y="45720"/>
              </a:lnTo>
            </a:path>
          </a:pathLst>
        </a:custGeom>
        <a:noFill/>
        <a:ln w="9525" cap="rnd" cmpd="sng" algn="ctr">
          <a:solidFill>
            <a:schemeClr val="accent4">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s-MX" sz="500" kern="1200"/>
        </a:p>
      </dsp:txBody>
      <dsp:txXfrm>
        <a:off x="5757877" y="4444970"/>
        <a:ext cx="26095" cy="5219"/>
      </dsp:txXfrm>
    </dsp:sp>
    <dsp:sp modelId="{476C2662-2FB8-4761-9010-F5BBA49E2495}">
      <dsp:nvSpPr>
        <dsp:cNvPr id="0" name=""/>
        <dsp:cNvSpPr/>
      </dsp:nvSpPr>
      <dsp:spPr>
        <a:xfrm>
          <a:off x="3257904" y="3766830"/>
          <a:ext cx="2269166" cy="1361499"/>
        </a:xfrm>
        <a:prstGeom prst="rect">
          <a:avLst/>
        </a:prstGeom>
        <a:solidFill>
          <a:schemeClr val="accent4">
            <a:hueOff val="0"/>
            <a:satOff val="0"/>
            <a:lumOff val="0"/>
            <a:alphaOff val="0"/>
          </a:schemeClr>
        </a:solidFill>
        <a:ln w="1270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008" tIns="64008" rIns="64008" bIns="64008" numCol="1" spcCol="1270" anchor="ctr" anchorCtr="0">
          <a:noAutofit/>
        </a:bodyPr>
        <a:lstStyle/>
        <a:p>
          <a:pPr lvl="0" algn="just" defTabSz="400050">
            <a:lnSpc>
              <a:spcPct val="90000"/>
            </a:lnSpc>
            <a:spcBef>
              <a:spcPct val="0"/>
            </a:spcBef>
            <a:spcAft>
              <a:spcPct val="35000"/>
            </a:spcAft>
          </a:pPr>
          <a:r>
            <a:rPr lang="es-MX" sz="900" kern="1200" dirty="0" smtClean="0"/>
            <a:t>Una vez seco, se pesa el papel filtro en la misma balanza analítica, y se calcula el peso del cobre recuperado descontando el peso del papel filtro.</a:t>
          </a:r>
          <a:endParaRPr lang="es-MX" sz="900" kern="1200" dirty="0"/>
        </a:p>
      </dsp:txBody>
      <dsp:txXfrm>
        <a:off x="3257904" y="3766830"/>
        <a:ext cx="2269166" cy="1361499"/>
      </dsp:txXfrm>
    </dsp:sp>
    <dsp:sp modelId="{83F73325-D2A1-4B81-8E60-78159508EFCF}">
      <dsp:nvSpPr>
        <dsp:cNvPr id="0" name=""/>
        <dsp:cNvSpPr/>
      </dsp:nvSpPr>
      <dsp:spPr>
        <a:xfrm>
          <a:off x="6048979" y="3766830"/>
          <a:ext cx="2269166" cy="1361499"/>
        </a:xfrm>
        <a:prstGeom prst="rect">
          <a:avLst/>
        </a:prstGeom>
        <a:solidFill>
          <a:schemeClr val="accent5">
            <a:hueOff val="0"/>
            <a:satOff val="0"/>
            <a:lumOff val="0"/>
            <a:alphaOff val="0"/>
          </a:schemeClr>
        </a:solidFill>
        <a:ln w="1270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008" tIns="64008" rIns="64008" bIns="64008" numCol="1" spcCol="1270" anchor="ctr" anchorCtr="0">
          <a:noAutofit/>
        </a:bodyPr>
        <a:lstStyle/>
        <a:p>
          <a:pPr lvl="0" algn="just" defTabSz="400050">
            <a:lnSpc>
              <a:spcPct val="90000"/>
            </a:lnSpc>
            <a:spcBef>
              <a:spcPct val="0"/>
            </a:spcBef>
            <a:spcAft>
              <a:spcPct val="35000"/>
            </a:spcAft>
          </a:pPr>
          <a:r>
            <a:rPr lang="es-MX" sz="900" kern="1200" dirty="0" smtClean="0"/>
            <a:t>Se calcula el porcentaje de rendimiento, tomando el peso inicial del cobre como el 100 %.</a:t>
          </a:r>
          <a:endParaRPr lang="es-MX" sz="900" kern="1200" dirty="0"/>
        </a:p>
      </dsp:txBody>
      <dsp:txXfrm>
        <a:off x="6048979" y="3766830"/>
        <a:ext cx="2269166" cy="1361499"/>
      </dsp:txXfrm>
    </dsp:sp>
  </dsp:spTree>
</dsp:drawing>
</file>

<file path=ppt/diagrams/layout1.xml><?xml version="1.0" encoding="utf-8"?>
<dgm:layoutDef xmlns:dgm="http://schemas.openxmlformats.org/drawingml/2006/diagram" xmlns:a="http://schemas.openxmlformats.org/drawingml/2006/main" uniqueId="urn:microsoft.com/office/officeart/2009/3/layout/PieProcess">
  <dgm:title val=""/>
  <dgm:desc val=""/>
  <dgm:catLst>
    <dgm:cat type="list" pri="8600"/>
    <dgm:cat type="process" pri="46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2" destOrd="0"/>
        <dgm:cxn modelId="32" srcId="30" destId="31" srcOrd="0" destOrd="0"/>
      </dgm:cxnLst>
      <dgm:bg/>
      <dgm:whole/>
    </dgm:dataModel>
  </dgm:sampData>
  <dgm:styleData>
    <dgm:dataModel>
      <dgm:ptLst>
        <dgm:pt modelId="0" type="doc"/>
        <dgm:pt modelId="10">
          <dgm:prSet phldr="1"/>
        </dgm:pt>
        <dgm:pt modelId="20">
          <dgm:prSet phldr="1"/>
        </dgm:pt>
        <dgm:pt modelId="30">
          <dgm:prSet phldr="1"/>
        </dgm:pt>
        <dgm:pt modelId="40">
          <dgm:prSet phldr="1"/>
        </dgm:pt>
      </dgm:ptLst>
      <dgm:cxnLst>
        <dgm:cxn modelId="50" srcId="0" destId="10" srcOrd="0" destOrd="0"/>
        <dgm:cxn modelId="60" srcId="0" destId="20" srcOrd="1" destOrd="0"/>
        <dgm:cxn modelId="70" srcId="0" destId="30" srcOrd="2" destOrd="0"/>
        <dgm:cxn modelId="80" srcId="0" destId="40" srcOrd="3"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50" srcId="0" destId="10" srcOrd="0" destOrd="0"/>
        <dgm:cxn modelId="60" srcId="0" destId="20" srcOrd="1" destOrd="0"/>
        <dgm:cxn modelId="70" srcId="0" destId="30" srcOrd="2" destOrd="0"/>
        <dgm:cxn modelId="80" srcId="0" destId="40" srcOrd="3" destOrd="0"/>
      </dgm:cxnLst>
      <dgm:bg/>
      <dgm:whole/>
    </dgm:dataModel>
  </dgm:clrData>
  <dgm:layoutNode name="Name0">
    <dgm:varLst>
      <dgm:chMax val="7"/>
      <dgm:chPref val="7"/>
      <dgm:dir/>
      <dgm:animOne val="branch"/>
      <dgm:animLvl val="lvl"/>
    </dgm:varLst>
    <dgm:choose name="Name1">
      <dgm:if name="Name2" func="var" arg="dir" op="equ" val="norm">
        <dgm:alg type="lin">
          <dgm:param type="linDir" val="fromL"/>
        </dgm:alg>
      </dgm:if>
      <dgm:else name="Name3">
        <dgm:alg type="lin">
          <dgm:param type="linDir" val="fromR"/>
        </dgm:alg>
      </dgm:else>
    </dgm:choose>
    <dgm:shape xmlns:r="http://schemas.openxmlformats.org/officeDocument/2006/relationships" r:blip="">
      <dgm:adjLst/>
    </dgm:shape>
    <dgm:constrLst>
      <dgm:constr type="primFontSz" for="des" forName="Parent" val="65"/>
      <dgm:constr type="primFontSz" for="des" forName="Child" refType="primFontSz" refFor="des" refForName="Parent" op="lte"/>
      <dgm:constr type="w" for="ch" forName="composite" refType="w"/>
      <dgm:constr type="h" for="ch" forName="composite" refType="h"/>
      <dgm:constr type="w" for="ch" forName="ParentComposite" refType="w" fact="0.5"/>
      <dgm:constr type="h" for="ch" forName="ParentComposite" refType="h"/>
      <dgm:constr type="w" for="ch" forName="negSibTrans" refType="h" refFor="ch" refForName="composite" fact="-0.075"/>
      <dgm:constr type="w" for="ch" forName="sibTrans" refType="w" refFor="ch" refForName="composite" fact="0.0425"/>
    </dgm:constrLst>
    <dgm:forEach name="nodesForEach" axis="ch" ptType="node" cnt="7">
      <dgm:layoutNode name="ParentComposite">
        <dgm:alg type="composite">
          <dgm:param type="ar" val="0.25"/>
        </dgm:alg>
        <dgm:shape xmlns:r="http://schemas.openxmlformats.org/officeDocument/2006/relationships" r:blip="">
          <dgm:adjLst/>
        </dgm:shape>
        <dgm:choose name="Name4">
          <dgm:if name="Name5" func="var" arg="dir" op="equ" val="norm">
            <dgm:constrLst>
              <dgm:constr type="l" for="ch" forName="Parent" refType="w" fact="0"/>
              <dgm:constr type="t" for="ch" forName="Parent" refType="h" fact="0.275"/>
              <dgm:constr type="w" for="ch" forName="Parent" refType="w" fact="0.6"/>
              <dgm:constr type="h" for="ch" forName="Parent" refType="h" fact="0.725"/>
              <dgm:constr type="l" for="ch" forName="Chord" refType="w" fact="0"/>
              <dgm:constr type="t" for="ch" forName="Chord" refType="h" fact="0"/>
              <dgm:constr type="w" for="ch" forName="Chord" refType="w"/>
              <dgm:constr type="h" for="ch" forName="Chord" refType="h" fact="0.25"/>
              <dgm:constr type="l" for="ch" forName="Pie" refType="w" fact="0.1"/>
              <dgm:constr type="t" for="ch" forName="Pie" refType="h" fact="0.025"/>
              <dgm:constr type="w" for="ch" forName="Pie" refType="w" fact="0.8"/>
              <dgm:constr type="h" for="ch" forName="Pie" refType="h" fact="0.2"/>
            </dgm:constrLst>
          </dgm:if>
          <dgm:else name="Name6">
            <dgm:constrLst>
              <dgm:constr type="r" for="ch" forName="Parent" refType="w"/>
              <dgm:constr type="t" for="ch" forName="Parent" refType="h" fact="0.275"/>
              <dgm:constr type="w" for="ch" forName="Parent" refType="w" fact="0.6"/>
              <dgm:constr type="h" for="ch" forName="Parent" refType="h" fact="0.725"/>
              <dgm:constr type="r" for="ch" forName="Chord" refType="w"/>
              <dgm:constr type="t" for="ch" forName="Chord" refType="h" fact="0"/>
              <dgm:constr type="w" for="ch" forName="Chord" refType="w"/>
              <dgm:constr type="h" for="ch" forName="Chord" refType="h" fact="0.25"/>
              <dgm:constr type="r" for="ch" forName="Pie" refType="w" fact="0.9"/>
              <dgm:constr type="t" for="ch" forName="Pie" refType="h" fact="0.025"/>
              <dgm:constr type="w" for="ch" forName="Pie" refType="w" fact="0.8"/>
              <dgm:constr type="h" for="ch" forName="Pie" refType="h" fact="0.2"/>
            </dgm:constrLst>
          </dgm:else>
        </dgm:choose>
        <dgm:layoutNode name="Chord" styleLbl="bgShp">
          <dgm:alg type="sp"/>
          <dgm:choose name="Name7">
            <dgm:if name="Name8" func="var" arg="dir" op="equ" val="norm">
              <dgm:shape xmlns:r="http://schemas.openxmlformats.org/officeDocument/2006/relationships" type="chord" r:blip="">
                <dgm:adjLst>
                  <dgm:adj idx="1" val="80"/>
                  <dgm:adj idx="2" val="-80"/>
                </dgm:adjLst>
              </dgm:shape>
            </dgm:if>
            <dgm:else name="Name9">
              <dgm:shape xmlns:r="http://schemas.openxmlformats.org/officeDocument/2006/relationships" rot="180" type="chord" r:blip="">
                <dgm:adjLst>
                  <dgm:adj idx="1" val="80"/>
                  <dgm:adj idx="2" val="-80"/>
                </dgm:adjLst>
              </dgm:shape>
            </dgm:else>
          </dgm:choose>
          <dgm:presOf/>
        </dgm:layoutNode>
        <dgm:layoutNode name="Pie" styleLbl="alignNode1">
          <dgm:alg type="sp"/>
          <dgm:choose name="Name10">
            <dgm:if name="Name11" func="var" arg="dir" op="equ" val="norm">
              <dgm:choose name="Name12">
                <dgm:if name="Name13" axis="precedSib" ptType="node" func="cnt" op="equ" val="0">
                  <dgm:choose name="Name14">
                    <dgm:if name="Name15" axis="followSib" ptType="node" func="cnt" op="equ" val="0">
                      <dgm:shape xmlns:r="http://schemas.openxmlformats.org/officeDocument/2006/relationships" type="pie" r:blip="">
                        <dgm:adjLst>
                          <dgm:adj idx="1" val="90"/>
                          <dgm:adj idx="2" val="-90"/>
                        </dgm:adjLst>
                      </dgm:shape>
                    </dgm:if>
                    <dgm:if name="Name16" axis="followSib" ptType="node" func="cnt" op="equ" val="1">
                      <dgm:shape xmlns:r="http://schemas.openxmlformats.org/officeDocument/2006/relationships" type="pie" r:blip="">
                        <dgm:adjLst>
                          <dgm:adj idx="1" val="180"/>
                          <dgm:adj idx="2" val="-90"/>
                        </dgm:adjLst>
                      </dgm:shape>
                    </dgm:if>
                    <dgm:if name="Name17" axis="followSib" ptType="node" func="cnt" op="equ" val="2">
                      <dgm:shape xmlns:r="http://schemas.openxmlformats.org/officeDocument/2006/relationships" type="pie" r:blip="">
                        <dgm:adjLst>
                          <dgm:adj idx="1" val="-150"/>
                          <dgm:adj idx="2" val="-90"/>
                        </dgm:adjLst>
                      </dgm:shape>
                    </dgm:if>
                    <dgm:if name="Name18" axis="followSib" ptType="node" func="cnt" op="equ" val="3">
                      <dgm:shape xmlns:r="http://schemas.openxmlformats.org/officeDocument/2006/relationships" type="pie" r:blip="">
                        <dgm:adjLst>
                          <dgm:adj idx="1" val="-135"/>
                          <dgm:adj idx="2" val="-90"/>
                        </dgm:adjLst>
                      </dgm:shape>
                    </dgm:if>
                    <dgm:if name="Name19" axis="followSib" ptType="node" func="cnt" op="equ" val="4">
                      <dgm:shape xmlns:r="http://schemas.openxmlformats.org/officeDocument/2006/relationships" type="pie" r:blip="">
                        <dgm:adjLst>
                          <dgm:adj idx="1" val="-126"/>
                          <dgm:adj idx="2" val="-90"/>
                        </dgm:adjLst>
                      </dgm:shape>
                    </dgm:if>
                    <dgm:if name="Name20" axis="followSib" ptType="node" func="cnt" op="equ" val="5">
                      <dgm:shape xmlns:r="http://schemas.openxmlformats.org/officeDocument/2006/relationships" type="pie" r:blip="">
                        <dgm:adjLst>
                          <dgm:adj idx="1" val="-120"/>
                          <dgm:adj idx="2" val="-90"/>
                        </dgm:adjLst>
                      </dgm:shape>
                    </dgm:if>
                    <dgm:else name="Name21">
                      <dgm:shape xmlns:r="http://schemas.openxmlformats.org/officeDocument/2006/relationships" type="pie" r:blip="">
                        <dgm:adjLst>
                          <dgm:adj idx="1" val="-115.7143"/>
                          <dgm:adj idx="2" val="-90"/>
                        </dgm:adjLst>
                      </dgm:shape>
                    </dgm:else>
                  </dgm:choose>
                </dgm:if>
                <dgm:if name="Name22" axis="precedSib" ptType="node" func="cnt" op="equ" val="1">
                  <dgm:choose name="Name23">
                    <dgm:if name="Name24" axis="followSib" ptType="node" func="cnt" op="equ" val="0">
                      <dgm:shape xmlns:r="http://schemas.openxmlformats.org/officeDocument/2006/relationships" type="pie" r:blip="">
                        <dgm:adjLst>
                          <dgm:adj idx="1" val="90"/>
                          <dgm:adj idx="2" val="-90"/>
                        </dgm:adjLst>
                      </dgm:shape>
                    </dgm:if>
                    <dgm:if name="Name25" axis="followSib" ptType="node" func="cnt" op="equ" val="1">
                      <dgm:shape xmlns:r="http://schemas.openxmlformats.org/officeDocument/2006/relationships" type="pie" r:blip="">
                        <dgm:adjLst>
                          <dgm:adj idx="1" val="150"/>
                          <dgm:adj idx="2" val="-90"/>
                        </dgm:adjLst>
                      </dgm:shape>
                    </dgm:if>
                    <dgm:if name="Name26" axis="followSib" ptType="node" func="cnt" op="equ" val="2">
                      <dgm:shape xmlns:r="http://schemas.openxmlformats.org/officeDocument/2006/relationships" type="pie" r:blip="">
                        <dgm:adjLst>
                          <dgm:adj idx="1" val="180"/>
                          <dgm:adj idx="2" val="-90"/>
                        </dgm:adjLst>
                      </dgm:shape>
                    </dgm:if>
                    <dgm:if name="Name27" axis="followSib" ptType="node" func="cnt" op="equ" val="3">
                      <dgm:shape xmlns:r="http://schemas.openxmlformats.org/officeDocument/2006/relationships" type="pie" r:blip="">
                        <dgm:adjLst>
                          <dgm:adj idx="1" val="-162"/>
                          <dgm:adj idx="2" val="-90"/>
                        </dgm:adjLst>
                      </dgm:shape>
                    </dgm:if>
                    <dgm:if name="Name28" axis="followSib" ptType="node" func="cnt" op="equ" val="4">
                      <dgm:shape xmlns:r="http://schemas.openxmlformats.org/officeDocument/2006/relationships" type="pie" r:blip="">
                        <dgm:adjLst>
                          <dgm:adj idx="1" val="-150"/>
                          <dgm:adj idx="2" val="-90"/>
                        </dgm:adjLst>
                      </dgm:shape>
                    </dgm:if>
                    <dgm:else name="Name29">
                      <dgm:shape xmlns:r="http://schemas.openxmlformats.org/officeDocument/2006/relationships" type="pie" r:blip="">
                        <dgm:adjLst>
                          <dgm:adj idx="1" val="-141.4286"/>
                          <dgm:adj idx="2" val="-90"/>
                        </dgm:adjLst>
                      </dgm:shape>
                    </dgm:else>
                  </dgm:choose>
                </dgm:if>
                <dgm:if name="Name30" axis="precedSib" ptType="node" func="cnt" op="equ" val="2">
                  <dgm:choose name="Name31">
                    <dgm:if name="Name32" axis="followSib" ptType="node" func="cnt" op="equ" val="0">
                      <dgm:shape xmlns:r="http://schemas.openxmlformats.org/officeDocument/2006/relationships" type="pie" r:blip="">
                        <dgm:adjLst>
                          <dgm:adj idx="1" val="90"/>
                          <dgm:adj idx="2" val="-90"/>
                        </dgm:adjLst>
                      </dgm:shape>
                    </dgm:if>
                    <dgm:if name="Name33" axis="followSib" ptType="node" func="cnt" op="equ" val="1">
                      <dgm:shape xmlns:r="http://schemas.openxmlformats.org/officeDocument/2006/relationships" type="pie" r:blip="">
                        <dgm:adjLst>
                          <dgm:adj idx="1" val="135"/>
                          <dgm:adj idx="2" val="-90"/>
                        </dgm:adjLst>
                      </dgm:shape>
                    </dgm:if>
                    <dgm:if name="Name34" axis="followSib" ptType="node" func="cnt" op="equ" val="2">
                      <dgm:shape xmlns:r="http://schemas.openxmlformats.org/officeDocument/2006/relationships" type="pie" r:blip="">
                        <dgm:adjLst>
                          <dgm:adj idx="1" val="162"/>
                          <dgm:adj idx="2" val="-90"/>
                        </dgm:adjLst>
                      </dgm:shape>
                    </dgm:if>
                    <dgm:if name="Name35" axis="followSib" ptType="node" func="cnt" op="equ" val="3">
                      <dgm:shape xmlns:r="http://schemas.openxmlformats.org/officeDocument/2006/relationships" type="pie" r:blip="">
                        <dgm:adjLst>
                          <dgm:adj idx="1" val="180"/>
                          <dgm:adj idx="2" val="-90"/>
                        </dgm:adjLst>
                      </dgm:shape>
                    </dgm:if>
                    <dgm:else name="Name36">
                      <dgm:shape xmlns:r="http://schemas.openxmlformats.org/officeDocument/2006/relationships" type="pie" r:blip="">
                        <dgm:adjLst>
                          <dgm:adj idx="1" val="-167.1429"/>
                          <dgm:adj idx="2" val="-90"/>
                        </dgm:adjLst>
                      </dgm:shape>
                    </dgm:else>
                  </dgm:choose>
                </dgm:if>
                <dgm:if name="Name37" axis="precedSib" ptType="node" func="cnt" op="equ" val="3">
                  <dgm:choose name="Name38">
                    <dgm:if name="Name39" axis="followSib" ptType="node" func="cnt" op="equ" val="0">
                      <dgm:shape xmlns:r="http://schemas.openxmlformats.org/officeDocument/2006/relationships" type="pie" r:blip="">
                        <dgm:adjLst>
                          <dgm:adj idx="1" val="90"/>
                          <dgm:adj idx="2" val="-90"/>
                        </dgm:adjLst>
                      </dgm:shape>
                    </dgm:if>
                    <dgm:if name="Name40" axis="followSib" ptType="node" func="cnt" op="equ" val="1">
                      <dgm:shape xmlns:r="http://schemas.openxmlformats.org/officeDocument/2006/relationships" type="pie" r:blip="">
                        <dgm:adjLst>
                          <dgm:adj idx="1" val="126"/>
                          <dgm:adj idx="2" val="-90"/>
                        </dgm:adjLst>
                      </dgm:shape>
                    </dgm:if>
                    <dgm:if name="Name41" axis="followSib" ptType="node" func="cnt" op="equ" val="2">
                      <dgm:shape xmlns:r="http://schemas.openxmlformats.org/officeDocument/2006/relationships" type="pie" r:blip="">
                        <dgm:adjLst>
                          <dgm:adj idx="1" val="150"/>
                          <dgm:adj idx="2" val="-90"/>
                        </dgm:adjLst>
                      </dgm:shape>
                    </dgm:if>
                    <dgm:else name="Name42">
                      <dgm:shape xmlns:r="http://schemas.openxmlformats.org/officeDocument/2006/relationships" type="pie" r:blip="">
                        <dgm:adjLst>
                          <dgm:adj idx="1" val="167.1429"/>
                          <dgm:adj idx="2" val="-90"/>
                        </dgm:adjLst>
                      </dgm:shape>
                    </dgm:else>
                  </dgm:choose>
                </dgm:if>
                <dgm:if name="Name43" axis="precedSib" ptType="node" func="cnt" op="equ" val="4">
                  <dgm:choose name="Name44">
                    <dgm:if name="Name45" axis="followSib" ptType="node" func="cnt" op="equ" val="0">
                      <dgm:shape xmlns:r="http://schemas.openxmlformats.org/officeDocument/2006/relationships" type="pie" r:blip="">
                        <dgm:adjLst>
                          <dgm:adj idx="1" val="90"/>
                          <dgm:adj idx="2" val="-90"/>
                        </dgm:adjLst>
                      </dgm:shape>
                    </dgm:if>
                    <dgm:if name="Name46" axis="followSib" ptType="node" func="cnt" op="equ" val="1">
                      <dgm:shape xmlns:r="http://schemas.openxmlformats.org/officeDocument/2006/relationships" type="pie" r:blip="">
                        <dgm:adjLst>
                          <dgm:adj idx="1" val="120"/>
                          <dgm:adj idx="2" val="-90"/>
                        </dgm:adjLst>
                      </dgm:shape>
                    </dgm:if>
                    <dgm:else name="Name47">
                      <dgm:shape xmlns:r="http://schemas.openxmlformats.org/officeDocument/2006/relationships" type="pie" r:blip="">
                        <dgm:adjLst>
                          <dgm:adj idx="1" val="141.4286"/>
                          <dgm:adj idx="2" val="-90"/>
                        </dgm:adjLst>
                      </dgm:shape>
                    </dgm:else>
                  </dgm:choose>
                </dgm:if>
                <dgm:if name="Name48" axis="precedSib" ptType="node" func="cnt" op="equ" val="5">
                  <dgm:choose name="Name49">
                    <dgm:if name="Name50" axis="followSib" ptType="node" func="cnt" op="equ" val="0">
                      <dgm:shape xmlns:r="http://schemas.openxmlformats.org/officeDocument/2006/relationships" type="pie" r:blip="">
                        <dgm:adjLst>
                          <dgm:adj idx="1" val="90"/>
                          <dgm:adj idx="2" val="-90"/>
                        </dgm:adjLst>
                      </dgm:shape>
                    </dgm:if>
                    <dgm:else name="Name51">
                      <dgm:shape xmlns:r="http://schemas.openxmlformats.org/officeDocument/2006/relationships" type="pie" r:blip="">
                        <dgm:adjLst>
                          <dgm:adj idx="1" val="115.7143"/>
                          <dgm:adj idx="2" val="-90"/>
                        </dgm:adjLst>
                      </dgm:shape>
                    </dgm:else>
                  </dgm:choose>
                </dgm:if>
                <dgm:else name="Name52">
                  <dgm:shape xmlns:r="http://schemas.openxmlformats.org/officeDocument/2006/relationships" type="pie" r:blip="">
                    <dgm:adjLst>
                      <dgm:adj idx="1" val="90"/>
                      <dgm:adj idx="2" val="-90"/>
                    </dgm:adjLst>
                  </dgm:shape>
                </dgm:else>
              </dgm:choose>
            </dgm:if>
            <dgm:else name="Name53">
              <dgm:choose name="Name54">
                <dgm:if name="Name55" axis="precedSib" ptType="node" func="cnt" op="equ" val="0">
                  <dgm:choose name="Name56">
                    <dgm:if name="Name57" axis="followSib" ptType="node" func="cnt" op="equ" val="0">
                      <dgm:shape xmlns:r="http://schemas.openxmlformats.org/officeDocument/2006/relationships" rot="180" type="pie" r:blip="">
                        <dgm:adjLst>
                          <dgm:adj idx="1" val="90"/>
                          <dgm:adj idx="2" val="-90"/>
                        </dgm:adjLst>
                      </dgm:shape>
                    </dgm:if>
                    <dgm:if name="Name58" axis="followSib" ptType="node" func="cnt" op="equ" val="1">
                      <dgm:shape xmlns:r="http://schemas.openxmlformats.org/officeDocument/2006/relationships" rot="180" type="pie" r:blip="">
                        <dgm:adjLst>
                          <dgm:adj idx="1" val="90"/>
                          <dgm:adj idx="2" val="180"/>
                        </dgm:adjLst>
                      </dgm:shape>
                    </dgm:if>
                    <dgm:if name="Name59" axis="followSib" ptType="node" func="cnt" op="equ" val="2">
                      <dgm:shape xmlns:r="http://schemas.openxmlformats.org/officeDocument/2006/relationships" rot="180" type="pie" r:blip="">
                        <dgm:adjLst>
                          <dgm:adj idx="1" val="90"/>
                          <dgm:adj idx="2" val="150"/>
                        </dgm:adjLst>
                      </dgm:shape>
                    </dgm:if>
                    <dgm:if name="Name60" axis="followSib" ptType="node" func="cnt" op="equ" val="3">
                      <dgm:shape xmlns:r="http://schemas.openxmlformats.org/officeDocument/2006/relationships" rot="180" type="pie" r:blip="">
                        <dgm:adjLst>
                          <dgm:adj idx="1" val="90"/>
                          <dgm:adj idx="2" val="135"/>
                        </dgm:adjLst>
                      </dgm:shape>
                    </dgm:if>
                    <dgm:if name="Name61" axis="followSib" ptType="node" func="cnt" op="equ" val="4">
                      <dgm:shape xmlns:r="http://schemas.openxmlformats.org/officeDocument/2006/relationships" rot="180" type="pie" r:blip="">
                        <dgm:adjLst>
                          <dgm:adj idx="1" val="90"/>
                          <dgm:adj idx="2" val="126"/>
                        </dgm:adjLst>
                      </dgm:shape>
                    </dgm:if>
                    <dgm:if name="Name62" axis="followSib" ptType="node" func="cnt" op="equ" val="5">
                      <dgm:shape xmlns:r="http://schemas.openxmlformats.org/officeDocument/2006/relationships" rot="180" type="pie" r:blip="">
                        <dgm:adjLst>
                          <dgm:adj idx="1" val="90"/>
                          <dgm:adj idx="2" val="120"/>
                        </dgm:adjLst>
                      </dgm:shape>
                    </dgm:if>
                    <dgm:else name="Name63">
                      <dgm:shape xmlns:r="http://schemas.openxmlformats.org/officeDocument/2006/relationships" rot="180" type="pie" r:blip="">
                        <dgm:adjLst>
                          <dgm:adj idx="1" val="90"/>
                          <dgm:adj idx="2" val="115.7143"/>
                        </dgm:adjLst>
                      </dgm:shape>
                    </dgm:else>
                  </dgm:choose>
                </dgm:if>
                <dgm:if name="Name64" axis="precedSib" ptType="node" func="cnt" op="equ" val="1">
                  <dgm:choose name="Name65">
                    <dgm:if name="Name66" axis="followSib" ptType="node" func="cnt" op="equ" val="0">
                      <dgm:shape xmlns:r="http://schemas.openxmlformats.org/officeDocument/2006/relationships" rot="180" type="pie" r:blip="">
                        <dgm:adjLst>
                          <dgm:adj idx="1" val="90"/>
                          <dgm:adj idx="2" val="-90"/>
                        </dgm:adjLst>
                      </dgm:shape>
                    </dgm:if>
                    <dgm:if name="Name67" axis="followSib" ptType="node" func="cnt" op="equ" val="1">
                      <dgm:shape xmlns:r="http://schemas.openxmlformats.org/officeDocument/2006/relationships" rot="180" type="pie" r:blip="">
                        <dgm:adjLst>
                          <dgm:adj idx="1" val="90"/>
                          <dgm:adj idx="2" val="-150"/>
                        </dgm:adjLst>
                      </dgm:shape>
                    </dgm:if>
                    <dgm:if name="Name68" axis="followSib" ptType="node" func="cnt" op="equ" val="2">
                      <dgm:shape xmlns:r="http://schemas.openxmlformats.org/officeDocument/2006/relationships" rot="180" type="pie" r:blip="">
                        <dgm:adjLst>
                          <dgm:adj idx="1" val="90"/>
                          <dgm:adj idx="2" val="180"/>
                        </dgm:adjLst>
                      </dgm:shape>
                    </dgm:if>
                    <dgm:if name="Name69" axis="followSib" ptType="node" func="cnt" op="equ" val="3">
                      <dgm:shape xmlns:r="http://schemas.openxmlformats.org/officeDocument/2006/relationships" rot="180" type="pie" r:blip="">
                        <dgm:adjLst>
                          <dgm:adj idx="1" val="90"/>
                          <dgm:adj idx="2" val="162"/>
                        </dgm:adjLst>
                      </dgm:shape>
                    </dgm:if>
                    <dgm:if name="Name70" axis="followSib" ptType="node" func="cnt" op="equ" val="4">
                      <dgm:shape xmlns:r="http://schemas.openxmlformats.org/officeDocument/2006/relationships" rot="180" type="pie" r:blip="">
                        <dgm:adjLst>
                          <dgm:adj idx="1" val="90"/>
                          <dgm:adj idx="2" val="150"/>
                        </dgm:adjLst>
                      </dgm:shape>
                    </dgm:if>
                    <dgm:else name="Name71">
                      <dgm:shape xmlns:r="http://schemas.openxmlformats.org/officeDocument/2006/relationships" rot="180" type="pie" r:blip="">
                        <dgm:adjLst>
                          <dgm:adj idx="1" val="90"/>
                          <dgm:adj idx="2" val="141.4286"/>
                        </dgm:adjLst>
                      </dgm:shape>
                    </dgm:else>
                  </dgm:choose>
                </dgm:if>
                <dgm:if name="Name72" axis="precedSib" ptType="node" func="cnt" op="equ" val="2">
                  <dgm:choose name="Name73">
                    <dgm:if name="Name74" axis="followSib" ptType="node" func="cnt" op="equ" val="0">
                      <dgm:shape xmlns:r="http://schemas.openxmlformats.org/officeDocument/2006/relationships" rot="180" type="pie" r:blip="">
                        <dgm:adjLst>
                          <dgm:adj idx="1" val="90"/>
                          <dgm:adj idx="2" val="-90"/>
                        </dgm:adjLst>
                      </dgm:shape>
                    </dgm:if>
                    <dgm:if name="Name75" axis="followSib" ptType="node" func="cnt" op="equ" val="1">
                      <dgm:shape xmlns:r="http://schemas.openxmlformats.org/officeDocument/2006/relationships" rot="180" type="pie" r:blip="">
                        <dgm:adjLst>
                          <dgm:adj idx="1" val="90"/>
                          <dgm:adj idx="2" val="-135"/>
                        </dgm:adjLst>
                      </dgm:shape>
                    </dgm:if>
                    <dgm:if name="Name76" axis="followSib" ptType="node" func="cnt" op="equ" val="2">
                      <dgm:shape xmlns:r="http://schemas.openxmlformats.org/officeDocument/2006/relationships" rot="180" type="pie" r:blip="">
                        <dgm:adjLst>
                          <dgm:adj idx="1" val="90"/>
                          <dgm:adj idx="2" val="-162"/>
                        </dgm:adjLst>
                      </dgm:shape>
                    </dgm:if>
                    <dgm:if name="Name77" axis="followSib" ptType="node" func="cnt" op="equ" val="3">
                      <dgm:shape xmlns:r="http://schemas.openxmlformats.org/officeDocument/2006/relationships" rot="180" type="pie" r:blip="">
                        <dgm:adjLst>
                          <dgm:adj idx="1" val="90"/>
                          <dgm:adj idx="2" val="180"/>
                        </dgm:adjLst>
                      </dgm:shape>
                    </dgm:if>
                    <dgm:else name="Name78">
                      <dgm:shape xmlns:r="http://schemas.openxmlformats.org/officeDocument/2006/relationships" rot="180" type="pie" r:blip="">
                        <dgm:adjLst>
                          <dgm:adj idx="1" val="90"/>
                          <dgm:adj idx="2" val="167.1429"/>
                        </dgm:adjLst>
                      </dgm:shape>
                    </dgm:else>
                  </dgm:choose>
                </dgm:if>
                <dgm:if name="Name79" axis="precedSib" ptType="node" func="cnt" op="equ" val="3">
                  <dgm:choose name="Name80">
                    <dgm:if name="Name81" axis="followSib" ptType="node" func="cnt" op="equ" val="0">
                      <dgm:shape xmlns:r="http://schemas.openxmlformats.org/officeDocument/2006/relationships" rot="180" type="pie" r:blip="">
                        <dgm:adjLst>
                          <dgm:adj idx="1" val="90"/>
                          <dgm:adj idx="2" val="-90"/>
                        </dgm:adjLst>
                      </dgm:shape>
                    </dgm:if>
                    <dgm:if name="Name82" axis="followSib" ptType="node" func="cnt" op="equ" val="1">
                      <dgm:shape xmlns:r="http://schemas.openxmlformats.org/officeDocument/2006/relationships" rot="180" type="pie" r:blip="">
                        <dgm:adjLst>
                          <dgm:adj idx="1" val="90"/>
                          <dgm:adj idx="2" val="-126"/>
                        </dgm:adjLst>
                      </dgm:shape>
                    </dgm:if>
                    <dgm:if name="Name83" axis="followSib" ptType="node" func="cnt" op="equ" val="2">
                      <dgm:shape xmlns:r="http://schemas.openxmlformats.org/officeDocument/2006/relationships" rot="180" type="pie" r:blip="">
                        <dgm:adjLst>
                          <dgm:adj idx="1" val="90"/>
                          <dgm:adj idx="2" val="-150"/>
                        </dgm:adjLst>
                      </dgm:shape>
                    </dgm:if>
                    <dgm:else name="Name84">
                      <dgm:shape xmlns:r="http://schemas.openxmlformats.org/officeDocument/2006/relationships" rot="180" type="pie" r:blip="">
                        <dgm:adjLst>
                          <dgm:adj idx="1" val="90"/>
                          <dgm:adj idx="2" val="-167.1429"/>
                        </dgm:adjLst>
                      </dgm:shape>
                    </dgm:else>
                  </dgm:choose>
                </dgm:if>
                <dgm:if name="Name85" axis="precedSib" ptType="node" func="cnt" op="equ" val="4">
                  <dgm:choose name="Name86">
                    <dgm:if name="Name87" axis="followSib" ptType="node" func="cnt" op="equ" val="0">
                      <dgm:shape xmlns:r="http://schemas.openxmlformats.org/officeDocument/2006/relationships" rot="180" type="pie" r:blip="">
                        <dgm:adjLst>
                          <dgm:adj idx="1" val="90"/>
                          <dgm:adj idx="2" val="-90"/>
                        </dgm:adjLst>
                      </dgm:shape>
                    </dgm:if>
                    <dgm:if name="Name88" axis="followSib" ptType="node" func="cnt" op="equ" val="1">
                      <dgm:shape xmlns:r="http://schemas.openxmlformats.org/officeDocument/2006/relationships" rot="180" type="pie" r:blip="">
                        <dgm:adjLst>
                          <dgm:adj idx="1" val="90"/>
                          <dgm:adj idx="2" val="-120"/>
                        </dgm:adjLst>
                      </dgm:shape>
                    </dgm:if>
                    <dgm:else name="Name89">
                      <dgm:shape xmlns:r="http://schemas.openxmlformats.org/officeDocument/2006/relationships" rot="180" type="pie" r:blip="">
                        <dgm:adjLst>
                          <dgm:adj idx="1" val="90"/>
                          <dgm:adj idx="2" val="-141.4286"/>
                        </dgm:adjLst>
                      </dgm:shape>
                    </dgm:else>
                  </dgm:choose>
                </dgm:if>
                <dgm:if name="Name90" axis="precedSib" ptType="node" func="cnt" op="equ" val="5">
                  <dgm:choose name="Name91">
                    <dgm:if name="Name92" axis="followSib" ptType="node" func="cnt" op="equ" val="0">
                      <dgm:shape xmlns:r="http://schemas.openxmlformats.org/officeDocument/2006/relationships" rot="180" type="pie" r:blip="">
                        <dgm:adjLst>
                          <dgm:adj idx="1" val="90"/>
                          <dgm:adj idx="2" val="-90"/>
                        </dgm:adjLst>
                      </dgm:shape>
                    </dgm:if>
                    <dgm:else name="Name93">
                      <dgm:shape xmlns:r="http://schemas.openxmlformats.org/officeDocument/2006/relationships" rot="180" type="pie" r:blip="">
                        <dgm:adjLst>
                          <dgm:adj idx="1" val="90"/>
                          <dgm:adj idx="2" val="-115.7143"/>
                        </dgm:adjLst>
                      </dgm:shape>
                    </dgm:else>
                  </dgm:choose>
                </dgm:if>
                <dgm:else name="Name94">
                  <dgm:shape xmlns:r="http://schemas.openxmlformats.org/officeDocument/2006/relationships" rot="180" type="pie" r:blip="">
                    <dgm:adjLst>
                      <dgm:adj idx="1" val="90"/>
                      <dgm:adj idx="2" val="-90"/>
                    </dgm:adjLst>
                  </dgm:shape>
                </dgm:else>
              </dgm:choose>
            </dgm:else>
          </dgm:choose>
          <dgm:presOf/>
        </dgm:layoutNode>
        <dgm:layoutNode name="Parent" styleLbl="revTx">
          <dgm:varLst>
            <dgm:chMax val="1"/>
            <dgm:chPref val="1"/>
            <dgm:bulletEnabled val="1"/>
          </dgm:varLst>
          <dgm:choose name="Name95">
            <dgm:if name="Name96" func="var" arg="dir" op="equ" val="norm">
              <dgm:alg type="tx">
                <dgm:param type="parTxLTRAlign" val="r"/>
                <dgm:param type="parTxRTLAlign" val="r"/>
                <dgm:param type="shpTxLTRAlignCh" val="r"/>
                <dgm:param type="shpTxRTLAlignCh" val="r"/>
                <dgm:param type="txAnchorVert" val="b"/>
                <dgm:param type="autoTxRot" val="grav"/>
              </dgm:alg>
            </dgm:if>
            <dgm:else name="Name97">
              <dgm:alg type="tx">
                <dgm:param type="parTxLTRAlign" val="l"/>
                <dgm:param type="parTxRTLAlign" val="l"/>
                <dgm:param type="shpTxLTRAlignCh" val="l"/>
                <dgm:param type="shpTxRTLAlignCh" val="l"/>
                <dgm:param type="txAnchorVert" val="b"/>
                <dgm:param type="autoTxRot" val="grav"/>
              </dgm:alg>
            </dgm:else>
          </dgm:choose>
          <dgm:choose name="Name98">
            <dgm:if name="Name99" func="var" arg="dir" op="equ" val="norm">
              <dgm:shape xmlns:r="http://schemas.openxmlformats.org/officeDocument/2006/relationships" rot="-90" type="rect" r:blip="">
                <dgm:adjLst/>
              </dgm:shape>
            </dgm:if>
            <dgm:else name="Name100">
              <dgm:shape xmlns:r="http://schemas.openxmlformats.org/officeDocument/2006/relationships" rot="90" type="rect" r:blip="">
                <dgm:adjLst/>
              </dgm:shape>
            </dgm:else>
          </dgm:choose>
          <dgm:presOf axis="self" ptType="node"/>
          <dgm:constrLst>
            <dgm:constr type="lMarg" refType="primFontSz" fact="0"/>
            <dgm:constr type="rMarg" refType="primFontSz" fact="0"/>
            <dgm:constr type="tMarg" refType="primFontSz" fact="0"/>
            <dgm:constr type="bMarg" refType="primFontSz" fact="0"/>
          </dgm:constrLst>
          <dgm:ruleLst>
            <dgm:rule type="primFontSz" val="5" fact="NaN" max="NaN"/>
          </dgm:ruleLst>
        </dgm:layoutNode>
      </dgm:layoutNode>
      <dgm:choose name="Name101">
        <dgm:if name="Name102" axis="ch" ptType="node" func="cnt" op="gte" val="1">
          <dgm:forEach name="negSibTransForEach" axis="ch" ptType="sibTrans" hideLastTrans="0" cnt="1">
            <dgm:layoutNode name="negSibTrans">
              <dgm:alg type="sp"/>
              <dgm:shape xmlns:r="http://schemas.openxmlformats.org/officeDocument/2006/relationships" r:blip="">
                <dgm:adjLst/>
              </dgm:shape>
            </dgm:layoutNode>
          </dgm:forEach>
          <dgm:layoutNode name="composite">
            <dgm:alg type="composite">
              <dgm:param type="ar" val="0.5"/>
            </dgm:alg>
            <dgm:shape xmlns:r="http://schemas.openxmlformats.org/officeDocument/2006/relationships" r:blip="">
              <dgm:adjLst/>
            </dgm:shape>
            <dgm:choose name="Name103">
              <dgm:if name="Name104" func="var" arg="dir" op="equ" val="norm">
                <dgm:constrLst>
                  <dgm:constr type="l" for="ch" forName="Child" refType="w" fact="0"/>
                  <dgm:constr type="t" for="ch" forName="Child" refType="h" fact="0"/>
                  <dgm:constr type="w" for="ch" forName="Child" refType="w"/>
                  <dgm:constr type="h" for="ch" forName="Child" refType="h"/>
                </dgm:constrLst>
              </dgm:if>
              <dgm:else name="Name105">
                <dgm:constrLst>
                  <dgm:constr type="r" for="ch" forName="Child" refType="w"/>
                  <dgm:constr type="t" for="ch" forName="Child" refType="h" fact="0"/>
                  <dgm:constr type="w" for="ch" forName="Child" refType="w"/>
                  <dgm:constr type="h" for="ch" forName="Child" refType="h"/>
                </dgm:constrLst>
              </dgm:else>
            </dgm:choose>
            <dgm:ruleLst/>
            <dgm:layoutNode name="Child" styleLbl="revTx">
              <dgm:varLst>
                <dgm:chMax val="0"/>
                <dgm:chPref val="0"/>
                <dgm:bulletEnabled val="1"/>
              </dgm:varLst>
              <dgm:choose name="Name106">
                <dgm:if name="Name107" func="var" arg="dir" op="equ" val="norm">
                  <dgm:alg type="tx">
                    <dgm:param type="parTxLTRAlign" val="l"/>
                    <dgm:param type="parTxRTLAlign" val="r"/>
                    <dgm:param type="txAnchorVert" val="t"/>
                  </dgm:alg>
                </dgm:if>
                <dgm:else name="Name108">
                  <dgm:alg type="tx">
                    <dgm:param type="parTxLTRAlign" val="r"/>
                    <dgm:param type="parTxRTLAlign" val="l"/>
                    <dgm:param type="txAnchorVert" val="t"/>
                  </dgm:alg>
                </dgm:else>
              </dgm:choose>
              <dgm:shape xmlns:r="http://schemas.openxmlformats.org/officeDocument/2006/relationships" type="rect" r:blip="">
                <dgm:adjLst/>
              </dgm:shape>
              <dgm:presOf axis="des" ptType="node"/>
              <dgm:constrLst>
                <dgm:constr type="lMarg" refType="primFontSz" fact="0"/>
                <dgm:constr type="rMarg" refType="primFontSz" fact="0"/>
                <dgm:constr type="tMarg" refType="primFontSz" fact="0"/>
                <dgm:constr type="bMarg" refType="primFontSz" fact="0"/>
              </dgm:constrLst>
              <dgm:ruleLst>
                <dgm:rule type="primFontSz" val="5" fact="NaN" max="NaN"/>
              </dgm:ruleLst>
            </dgm:layoutNode>
          </dgm:layoutNode>
          <dgm:forEach name="sibTransForEach" axis="followSib" ptType="sibTrans" cnt="1">
            <dgm:layoutNode name="sibTrans">
              <dgm:alg type="sp"/>
              <dgm:shape xmlns:r="http://schemas.openxmlformats.org/officeDocument/2006/relationships" r:blip="">
                <dgm:adjLst/>
              </dgm:shape>
            </dgm:layoutNode>
          </dgm:forEach>
        </dgm:if>
        <dgm:else name="Name109"/>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hProcess6">
  <dgm:title val=""/>
  <dgm:desc val=""/>
  <dgm:catLst>
    <dgm:cat type="process"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33" srcId="3" destId="31" srcOrd="0" destOrd="0"/>
        <dgm:cxn modelId="34" srcId="3" destId="32" srcOrd="0"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theList">
    <dgm:varLst>
      <dgm:dir/>
      <dgm:animLvl val="lvl"/>
      <dgm:resizeHandles val="exact"/>
    </dgm:varLst>
    <dgm:choose name="Name0">
      <dgm:if name="Name1" func="var" arg="dir" op="equ" val="norm">
        <dgm:alg type="lin">
          <dgm:param type="linDir" val="fromL"/>
          <dgm:param type="nodeHorzAlign" val="l"/>
        </dgm:alg>
      </dgm:if>
      <dgm:else name="Name2">
        <dgm:alg type="lin">
          <dgm:param type="linDir" val="fromR"/>
          <dgm:param type="nodeHorzAlign" val="r"/>
        </dgm:alg>
      </dgm:else>
    </dgm:choose>
    <dgm:shape xmlns:r="http://schemas.openxmlformats.org/officeDocument/2006/relationships" r:blip="">
      <dgm:adjLst/>
    </dgm:shape>
    <dgm:presOf/>
    <dgm:constrLst>
      <dgm:constr type="w" for="ch" forName="compNode" refType="w"/>
      <dgm:constr type="h" for="ch" forName="compNode" refType="w" refFor="ch" refForName="compNode" fact="0.7"/>
      <dgm:constr type="ctrY" for="ch" forName="compNode" refType="h" fact="0.5"/>
      <dgm:constr type="w" for="ch" forName="aSpace" refType="w" fact="0.05"/>
      <dgm:constr type="primFontSz" for="des" forName="childTextHidden" op="equ" val="65"/>
      <dgm:constr type="primFontSz" for="des" forName="parentText" op="equ"/>
    </dgm:constrLst>
    <dgm:ruleLst/>
    <dgm:forEach name="aNodeForEach" axis="ch" ptType="node">
      <dgm:layoutNode name="compNode">
        <dgm:alg type="composite">
          <dgm:param type="ar" val="1.43"/>
        </dgm:alg>
        <dgm:shape xmlns:r="http://schemas.openxmlformats.org/officeDocument/2006/relationships" r:blip="">
          <dgm:adjLst/>
        </dgm:shape>
        <dgm:presOf/>
        <dgm:choose name="Name3">
          <dgm:if name="Name4" func="var" arg="dir" op="equ" val="norm">
            <dgm:constrLst>
              <dgm:constr type="w" for="ch" forName="childTextVisible" refType="w" fact="0.8"/>
              <dgm:constr type="h" for="ch" forName="childTextVisible" refType="h"/>
              <dgm:constr type="r" for="ch" forName="childTextVisible" refType="w"/>
              <dgm:constr type="w" for="ch" forName="childTextHidden" refType="w" fact="0.6"/>
              <dgm:constr type="h" for="ch" forName="childTextHidden" refType="h"/>
              <dgm:constr type="r" for="ch" forName="childTextHidden" refType="w"/>
              <dgm:constr type="l" for="ch" forName="parentText"/>
              <dgm:constr type="w" for="ch" forName="parentText" refType="w" fact="0.4"/>
              <dgm:constr type="h" for="ch" forName="parentText" refType="w" refFor="ch" refForName="parentText" op="equ"/>
              <dgm:constr type="ctrY" for="ch" forName="parentText" refType="h" fact="0.5"/>
            </dgm:constrLst>
          </dgm:if>
          <dgm:else name="Name5">
            <dgm:constrLst>
              <dgm:constr type="w" for="ch" forName="childTextVisible" refType="w" fact="0.8"/>
              <dgm:constr type="h" for="ch" forName="childTextVisible" refType="h"/>
              <dgm:constr type="l" for="ch" forName="childTextVisible"/>
              <dgm:constr type="w" for="ch" forName="childTextHidden" refType="w" fact="0.6"/>
              <dgm:constr type="h" for="ch" forName="childTextHidden" refType="h"/>
              <dgm:constr type="l" for="ch" forName="childTextHidden"/>
              <dgm:constr type="r" for="ch" forName="parentText" refType="w"/>
              <dgm:constr type="w" for="ch" forName="parentText" refType="w" fact="0.4"/>
              <dgm:constr type="h" for="ch" forName="parentText" refType="w" refFor="ch" refForName="parentText" op="equ"/>
              <dgm:constr type="ctrY" for="ch" forName="parentText" refType="h" fact="0.5"/>
            </dgm:constrLst>
          </dgm:else>
        </dgm:choose>
        <dgm:ruleLst/>
        <dgm:layoutNode name="noGeometry">
          <dgm:alg type="sp"/>
          <dgm:shape xmlns:r="http://schemas.openxmlformats.org/officeDocument/2006/relationships" r:blip="">
            <dgm:adjLst/>
          </dgm:shape>
          <dgm:presOf/>
          <dgm:constrLst/>
          <dgm:ruleLst/>
        </dgm:layoutNode>
        <dgm:layoutNode name="childTextVisible" styleLbl="bgAccFollowNode1">
          <dgm:varLst>
            <dgm:bulletEnabled val="1"/>
          </dgm:varLst>
          <dgm:alg type="sp"/>
          <dgm:choose name="Name6">
            <dgm:if name="Name7" func="var" arg="dir" op="equ" val="norm">
              <dgm:shape xmlns:r="http://schemas.openxmlformats.org/officeDocument/2006/relationships" type="rightArrow" r:blip="">
                <dgm:adjLst>
                  <dgm:adj idx="1" val="0.7"/>
                  <dgm:adj idx="2" val="0.5"/>
                </dgm:adjLst>
              </dgm:shape>
            </dgm:if>
            <dgm:else name="Name8">
              <dgm:shape xmlns:r="http://schemas.openxmlformats.org/officeDocument/2006/relationships" type="leftArrow" r:blip="">
                <dgm:adjLst>
                  <dgm:adj idx="1" val="0.7"/>
                  <dgm:adj idx="2" val="0.5"/>
                </dgm:adjLst>
              </dgm:shape>
            </dgm:else>
          </dgm:choose>
          <dgm:presOf axis="des" ptType="node"/>
          <dgm:constrLst/>
          <dgm:ruleLst/>
        </dgm:layoutNode>
        <dgm:layoutNode name="childTextHidden" styleLbl="bgAccFollowNode1">
          <dgm:choose name="Name9">
            <dgm:if name="Name10" axis="des followSib" ptType="node node" st="1 1" cnt="1 0" func="cnt" op="gte" val="1">
              <dgm:alg type="tx">
                <dgm:param type="stBulletLvl" val="1"/>
                <dgm:param type="txAnchorVertCh" val="mid"/>
              </dgm:alg>
            </dgm:if>
            <dgm:else name="Name11">
              <dgm:alg type="tx">
                <dgm:param type="stBulletLvl" val="2"/>
                <dgm:param type="txAnchorVertCh" val="mid"/>
              </dgm:alg>
            </dgm:else>
          </dgm:choose>
          <dgm:choose name="Name12">
            <dgm:if name="Name13" func="var" arg="dir" op="equ" val="norm">
              <dgm:shape xmlns:r="http://schemas.openxmlformats.org/officeDocument/2006/relationships" type="rightArrow" r:blip="" hideGeom="1">
                <dgm:adjLst>
                  <dgm:adj idx="1" val="0.7"/>
                  <dgm:adj idx="2" val="0.5"/>
                </dgm:adjLst>
              </dgm:shape>
            </dgm:if>
            <dgm:else name="Name14">
              <dgm:shape xmlns:r="http://schemas.openxmlformats.org/officeDocument/2006/relationships" type="leftArrow" r:blip="" hideGeom="1">
                <dgm:adjLst>
                  <dgm:adj idx="1" val="0.7"/>
                  <dgm:adj idx="2" val="0.5"/>
                </dgm:adjLst>
              </dgm:shape>
            </dgm:else>
          </dgm:choose>
          <dgm:presOf axis="des" ptType="node"/>
          <dgm:constrLst>
            <dgm:constr type="secFontSz" refType="primFontSz"/>
            <dgm:constr type="tMarg" refType="primFontSz" fact="0.05"/>
            <dgm:constr type="bMarg" refType="primFontSz" fact="0.05"/>
            <dgm:constr type="rMarg" refType="primFontSz" fact="0.1"/>
            <dgm:constr type="lMarg" refType="primFontSz" fact="0.2"/>
          </dgm:constrLst>
          <dgm:ruleLst>
            <dgm:rule type="primFontSz" val="5" fact="NaN" max="NaN"/>
          </dgm:ruleLst>
        </dgm:layoutNode>
        <dgm:layoutNode name="parentText" styleLbl="node1">
          <dgm:varLst>
            <dgm:chMax val="1"/>
            <dgm:bulletEnabled val="1"/>
          </dgm:varLst>
          <dgm:alg type="tx"/>
          <dgm:shape xmlns:r="http://schemas.openxmlformats.org/officeDocument/2006/relationships" type="ellipse" r:blip="">
            <dgm:adjLst/>
          </dgm:shape>
          <dgm:presOf axis="self"/>
          <dgm:constrLst>
            <dgm:constr type="primFontSz" val="65"/>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dgm:choose name="Name15">
        <dgm:if name="Name16" axis="self" ptType="node" func="revPos" op="gte" val="2">
          <dgm:layoutNode name="aSpace">
            <dgm:alg type="sp"/>
            <dgm:shape xmlns:r="http://schemas.openxmlformats.org/officeDocument/2006/relationships" r:blip="">
              <dgm:adjLst/>
            </dgm:shape>
            <dgm:presOf/>
            <dgm:constrLst/>
            <dgm:ruleLst/>
          </dgm:layoutNode>
        </dgm:if>
        <dgm:else name="Name17"/>
      </dgm:choose>
    </dgm:forEach>
  </dgm:layoutNode>
</dgm:layoutDef>
</file>

<file path=ppt/diagrams/layout3.xml><?xml version="1.0" encoding="utf-8"?>
<dgm:layoutDef xmlns:dgm="http://schemas.openxmlformats.org/drawingml/2006/diagram" xmlns:a="http://schemas.openxmlformats.org/drawingml/2006/main" uniqueId="urn:microsoft.com/office/officeart/2005/8/layout/hChevron3">
  <dgm:title val=""/>
  <dgm:desc val=""/>
  <dgm:catLst>
    <dgm:cat type="process" pri="10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root des" func="maxDepth" op="gte" val="2">
        <dgm:constrLst>
          <dgm:constr type="w" for="ch" forName="parAndChTx" refType="w"/>
          <dgm:constr type="primFontSz" for="ch" ptType="node" op="equ"/>
          <dgm:constr type="w" for="ch" forName="parAndChSpace" refType="w" refFor="ch" refForName="parAndChTx" fact="-0.2"/>
          <dgm:constr type="w" for="ch" ptType="sibTrans" op="equ"/>
        </dgm:constrLst>
        <dgm:ruleLst/>
        <dgm:forEach name="Name6" axis="ch" ptType="node">
          <dgm:layoutNode name="parAndChTx">
            <dgm:varLst>
              <dgm:bulletEnabled val="1"/>
            </dgm:varLst>
            <dgm:alg type="tx"/>
            <dgm:choose name="Name7">
              <dgm:if name="Name8" func="var" arg="dir" op="equ" val="norm">
                <dgm:choose name="Name9">
                  <dgm:if name="Name10" axis="self" ptType="node" func="pos" op="equ" val="1">
                    <dgm:shape xmlns:r="http://schemas.openxmlformats.org/officeDocument/2006/relationships" type="homePlate"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4"/>
                    </dgm:constrLst>
                  </dgm:if>
                  <dgm:else name="Name11">
                    <dgm:shape xmlns:r="http://schemas.openxmlformats.org/officeDocument/2006/relationships" type="chevron"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1"/>
                    </dgm:constrLst>
                  </dgm:else>
                </dgm:choose>
              </dgm:if>
              <dgm:else name="Name12">
                <dgm:choose name="Name13">
                  <dgm:if name="Name14" axis="self" ptType="node" func="pos" op="equ" val="1">
                    <dgm:shape xmlns:r="http://schemas.openxmlformats.org/officeDocument/2006/relationships" rot="180" type="homePlate"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4"/>
                      <dgm:constr type="rMarg" refType="w" fact="0.1"/>
                    </dgm:constrLst>
                  </dgm:if>
                  <dgm:else name="Name15">
                    <dgm:shape xmlns:r="http://schemas.openxmlformats.org/officeDocument/2006/relationships" rot="180" type="chevron"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1"/>
                    </dgm:constrLst>
                  </dgm:else>
                </dgm:choose>
              </dgm:else>
            </dgm:choose>
            <dgm:ruleLst>
              <dgm:rule type="primFontSz" val="5" fact="NaN" max="NaN"/>
            </dgm:ruleLst>
          </dgm:layoutNode>
          <dgm:forEach name="Name16" axis="followSib" ptType="sibTrans" cnt="1">
            <dgm:layoutNode name="parAndChSpace">
              <dgm:alg type="sp"/>
              <dgm:shape xmlns:r="http://schemas.openxmlformats.org/officeDocument/2006/relationships" r:blip="">
                <dgm:adjLst/>
              </dgm:shape>
              <dgm:presOf/>
              <dgm:constrLst/>
              <dgm:ruleLst/>
            </dgm:layoutNode>
          </dgm:forEach>
        </dgm:forEach>
      </dgm:if>
      <dgm:else name="Name17">
        <dgm:constrLst>
          <dgm:constr type="w" for="ch" forName="parTxOnly" refType="w"/>
          <dgm:constr type="primFontSz" for="ch" ptType="node" op="equ"/>
          <dgm:constr type="w" for="ch" forName="parSpace" refType="w" refFor="ch" refForName="parTxOnly" fact="-0.2"/>
          <dgm:constr type="w" for="ch" ptType="sibTrans" op="equ"/>
        </dgm:constrLst>
        <dgm:ruleLst/>
        <dgm:forEach name="Name18" axis="ch" ptType="node">
          <dgm:layoutNode name="parTxOnly">
            <dgm:varLst>
              <dgm:bulletEnabled val="1"/>
            </dgm:varLst>
            <dgm:alg type="tx"/>
            <dgm:presOf axis="desOrSelf" ptType="node"/>
            <dgm:choose name="Name19">
              <dgm:if name="Name20" func="var" arg="dir" op="equ" val="norm">
                <dgm:choose name="Name21">
                  <dgm:if name="Name22" axis="self" ptType="node" func="pos" op="equ" val="1">
                    <dgm:shape xmlns:r="http://schemas.openxmlformats.org/officeDocument/2006/relationships" type="homePlate" r:blip="">
                      <dgm:adjLst/>
                    </dgm:shape>
                    <dgm:constrLst>
                      <dgm:constr type="h" refType="w" op="equ" fact="0.4"/>
                      <dgm:constr type="primFontSz" val="65"/>
                      <dgm:constr type="tMarg" refType="primFontSz" fact="0.21"/>
                      <dgm:constr type="bMarg" refType="primFontSz" fact="0.21"/>
                      <dgm:constr type="lMarg" refType="primFontSz" fact="0.42"/>
                      <dgm:constr type="rMarg" refType="primFontSz" fact="0.105"/>
                    </dgm:constrLst>
                  </dgm:if>
                  <dgm:else name="Name23">
                    <dgm:shape xmlns:r="http://schemas.openxmlformats.org/officeDocument/2006/relationships" type="chevron" r:blip="">
                      <dgm:adjLst/>
                    </dgm:shape>
                    <dgm:constrLst>
                      <dgm:constr type="h" refType="w" op="equ" fact="0.4"/>
                      <dgm:constr type="primFontSz" val="65"/>
                      <dgm:constr type="tMarg" refType="primFontSz" fact="0.21"/>
                      <dgm:constr type="bMarg" refType="primFontSz" fact="0.21"/>
                      <dgm:constr type="lMarg" refType="primFontSz" fact="0.315"/>
                      <dgm:constr type="rMarg" refType="primFontSz" fact="0.105"/>
                    </dgm:constrLst>
                  </dgm:else>
                </dgm:choose>
              </dgm:if>
              <dgm:else name="Name24">
                <dgm:choose name="Name25">
                  <dgm:if name="Name26" axis="self" ptType="node" func="pos" op="equ" val="1">
                    <dgm:shape xmlns:r="http://schemas.openxmlformats.org/officeDocument/2006/relationships" rot="180" type="homePlate" r:blip="">
                      <dgm:adjLst/>
                    </dgm:shape>
                    <dgm:constrLst>
                      <dgm:constr type="h" refType="w" op="equ" fact="0.4"/>
                      <dgm:constr type="primFontSz" val="65"/>
                      <dgm:constr type="tMarg" refType="primFontSz" fact="0.21"/>
                      <dgm:constr type="bMarg" refType="primFontSz" fact="0.21"/>
                      <dgm:constr type="lMarg" refType="primFontSz" fact="0.105"/>
                      <dgm:constr type="rMarg" refType="primFontSz" fact="0.42"/>
                    </dgm:constrLst>
                  </dgm:if>
                  <dgm:else name="Name27">
                    <dgm:shape xmlns:r="http://schemas.openxmlformats.org/officeDocument/2006/relationships" rot="180" type="chevron" r:blip="">
                      <dgm:adjLst/>
                    </dgm:shape>
                    <dgm:constrLst>
                      <dgm:constr type="h" refType="w" op="equ" fact="0.4"/>
                      <dgm:constr type="primFontSz" val="65"/>
                      <dgm:constr type="tMarg" refType="primFontSz" fact="0.21"/>
                      <dgm:constr type="bMarg" refType="primFontSz" fact="0.21"/>
                      <dgm:constr type="lMarg" refType="primFontSz" fact="0.105"/>
                      <dgm:constr type="rMarg" refType="primFontSz" fact="0.315"/>
                    </dgm:constrLst>
                  </dgm:else>
                </dgm:choose>
              </dgm:else>
            </dgm:choose>
            <dgm:ruleLst>
              <dgm:rule type="primFontSz" val="5" fact="NaN" max="NaN"/>
            </dgm:ruleLst>
          </dgm:layoutNode>
          <dgm:forEach name="Name28" axis="followSib" ptType="sibTrans" cnt="1">
            <dgm:layoutNode name="parSpace">
              <dgm:alg type="sp"/>
              <dgm:shape xmlns:r="http://schemas.openxmlformats.org/officeDocument/2006/relationships" r:blip="">
                <dgm:adjLst/>
              </dgm:shape>
              <dgm:presOf/>
              <dgm:constrLst/>
              <dgm:ruleLst/>
            </dgm:layoutNode>
          </dgm:forEach>
        </dgm:forEach>
      </dgm:else>
    </dgm:choose>
  </dgm:layoutNode>
</dgm:layoutDef>
</file>

<file path=ppt/diagrams/layout4.xml><?xml version="1.0" encoding="utf-8"?>
<dgm:layoutDef xmlns:dgm="http://schemas.openxmlformats.org/drawingml/2006/diagram" xmlns:a="http://schemas.openxmlformats.org/drawingml/2006/main" uniqueId="urn:microsoft.com/office/officeart/2005/8/layout/bProcess3">
  <dgm:title val=""/>
  <dgm:desc val=""/>
  <dgm:catLst>
    <dgm:cat type="process" pri="18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axis="self" func="var" arg="dir" op="equ" val="norm">
        <dgm:alg type="snake">
          <dgm:param type="grDir" val="tL"/>
          <dgm:param type="flowDir" val="row"/>
          <dgm:param type="contDir" val="sameDir"/>
          <dgm:param type="bkpt" val="endCnv"/>
        </dgm:alg>
      </dgm:if>
      <dgm:else name="Name3">
        <dgm:alg type="snake">
          <dgm:param type="grDir" val="tR"/>
          <dgm:param type="flowDir" val="row"/>
          <dgm:param type="contDir" val="sameDir"/>
          <dgm:param type="bkpt" val="endCnv"/>
        </dgm:alg>
      </dgm:else>
    </dgm:choose>
    <dgm:shape xmlns:r="http://schemas.openxmlformats.org/officeDocument/2006/relationships" r:blip="">
      <dgm:adjLst/>
    </dgm:shape>
    <dgm:presOf/>
    <dgm:constrLst>
      <dgm:constr type="w" for="ch" ptType="node" refType="w"/>
      <dgm:constr type="w" for="ch" forName="sibTrans" refType="w" refFor="ch" refPtType="node" op="equ" fact="0.23"/>
      <dgm:constr type="sp" refType="w" refFor="ch" refForName="sibTrans" op="equ"/>
      <dgm:constr type="userB" for="des" forName="connectorText" refType="sp"/>
      <dgm:constr type="primFontSz" for="ch" ptType="node" op="equ" val="65"/>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ect" r:blip="">
          <dgm:adjLst/>
        </dgm:shape>
        <dgm:presOf axis="desOrSelf" ptType="node"/>
        <dgm:constrLst>
          <dgm:constr type="h" refType="w" fact="0.6"/>
        </dgm:constrLst>
        <dgm:ruleLst>
          <dgm:rule type="primFontSz" val="5" fact="NaN" max="NaN"/>
        </dgm:ruleLst>
      </dgm:layoutNode>
      <dgm:forEach name="sibTransForEach" axis="followSib" ptType="sibTrans" cnt="1">
        <dgm:layoutNode name="sibTrans">
          <dgm:choose name="Name4">
            <dgm:if name="Name5" axis="self" func="var" arg="dir" op="equ" val="norm">
              <dgm:alg type="conn">
                <dgm:param type="connRout" val="bend"/>
                <dgm:param type="dim" val="1D"/>
                <dgm:param type="begPts" val="midR bCtr"/>
                <dgm:param type="endPts" val="midL tCtr"/>
              </dgm:alg>
            </dgm:if>
            <dgm:else name="Name6">
              <dgm:alg type="conn">
                <dgm:param type="connRout" val="bend"/>
                <dgm:param type="dim" val="1D"/>
                <dgm:param type="begPts" val="midL bCtr"/>
                <dgm:param type="endPts" val="midR tCtr"/>
              </dgm:alg>
            </dgm:else>
          </dgm:choose>
          <dgm:shape xmlns:r="http://schemas.openxmlformats.org/officeDocument/2006/relationships" type="conn" r:blip="" zOrderOff="-2">
            <dgm:adjLst/>
          </dgm:shape>
          <dgm:presOf axis="self"/>
          <dgm:constrLst>
            <dgm:constr type="begPad" val="-0.05"/>
            <dgm:constr type="endPad" val="0.9"/>
            <dgm:constr type="userA" for="ch" refType="connDist"/>
          </dgm:constrLst>
          <dgm:ruleLst/>
          <dgm:layoutNode name="connectorText">
            <dgm:alg type="tx">
              <dgm:param type="autoTxRot" val="upr"/>
            </dgm:alg>
            <dgm:shape xmlns:r="http://schemas.openxmlformats.org/officeDocument/2006/relationships" type="rect" r:blip="" hideGeom="1">
              <dgm:adjLst/>
            </dgm:shape>
            <dgm:presOf axis="self"/>
            <dgm:constrLst>
              <dgm:constr type="userA"/>
              <dgm:constr type="userB"/>
              <dgm:constr type="w" refType="userA" fact="0.05"/>
              <dgm:constr type="h" refType="userB" fact="0.01"/>
              <dgm:constr type="lMarg" val="1"/>
              <dgm:constr type="rMarg" val="1"/>
              <dgm:constr type="tMarg"/>
              <dgm:constr type="bMarg"/>
            </dgm:constrLst>
            <dgm:ruleLst>
              <dgm:rule type="w" val="NaN" fact="0.6" max="NaN"/>
              <dgm:rule type="h" val="NaN" fact="0.6" max="NaN"/>
              <dgm:rule type="primFontSz" val="5" fact="NaN" max="NaN"/>
            </dgm:ruleLst>
          </dgm:layoutNode>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hList6">
  <dgm:title val=""/>
  <dgm:desc val=""/>
  <dgm:catLst>
    <dgm:cat type="list" pri="18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ptType="node" refType="h"/>
      <dgm:constr type="w" for="ch" ptType="node" refType="w"/>
      <dgm:constr type="primFontSz" for="ch" ptType="node" op="equ"/>
      <dgm:constr type="w" for="ch" forName="sibTrans" refType="w" fact="0.075"/>
    </dgm:constrLst>
    <dgm:ruleLst/>
    <dgm:forEach name="nodesForEach" axis="ch" ptType="node">
      <dgm:layoutNode name="node">
        <dgm:varLst>
          <dgm:bulletEnabled val="1"/>
        </dgm:varLst>
        <dgm:alg type="tx"/>
        <dgm:choose name="Name4">
          <dgm:if name="Name5" func="var" arg="dir" op="equ" val="norm">
            <dgm:shape xmlns:r="http://schemas.openxmlformats.org/officeDocument/2006/relationships" rot="-90" type="flowChartManualOperation" r:blip="">
              <dgm:adjLst/>
            </dgm:shape>
          </dgm:if>
          <dgm:else name="Name6">
            <dgm:shape xmlns:r="http://schemas.openxmlformats.org/officeDocument/2006/relationships" rot="90" type="flowChartManualOperation" r:blip="">
              <dgm:adjLst/>
            </dgm:shape>
          </dgm:else>
        </dgm:choose>
        <dgm:presOf axis="desOrSelf" ptType="node"/>
        <dgm:constrLst>
          <dgm:constr type="primFontSz" val="65"/>
          <dgm:constr type="tMarg"/>
          <dgm:constr type="bMarg"/>
          <dgm:constr type="lMarg" refType="primFontSz" fact="0.5"/>
          <dgm:constr type="rMarg" refType="lMarg"/>
        </dgm:constrLst>
        <dgm:ruleLst>
          <dgm:rule type="primFontSz" val="5" fact="NaN" max="NaN"/>
        </dgm:ruleLst>
      </dgm:layoutNode>
      <dgm:forEach name="sibTransForEach"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bProcess3">
  <dgm:title val=""/>
  <dgm:desc val=""/>
  <dgm:catLst>
    <dgm:cat type="process" pri="18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axis="self" func="var" arg="dir" op="equ" val="norm">
        <dgm:alg type="snake">
          <dgm:param type="grDir" val="tL"/>
          <dgm:param type="flowDir" val="row"/>
          <dgm:param type="contDir" val="sameDir"/>
          <dgm:param type="bkpt" val="endCnv"/>
        </dgm:alg>
      </dgm:if>
      <dgm:else name="Name3">
        <dgm:alg type="snake">
          <dgm:param type="grDir" val="tR"/>
          <dgm:param type="flowDir" val="row"/>
          <dgm:param type="contDir" val="sameDir"/>
          <dgm:param type="bkpt" val="endCnv"/>
        </dgm:alg>
      </dgm:else>
    </dgm:choose>
    <dgm:shape xmlns:r="http://schemas.openxmlformats.org/officeDocument/2006/relationships" r:blip="">
      <dgm:adjLst/>
    </dgm:shape>
    <dgm:presOf/>
    <dgm:constrLst>
      <dgm:constr type="w" for="ch" ptType="node" refType="w"/>
      <dgm:constr type="w" for="ch" forName="sibTrans" refType="w" refFor="ch" refPtType="node" op="equ" fact="0.23"/>
      <dgm:constr type="sp" refType="w" refFor="ch" refForName="sibTrans" op="equ"/>
      <dgm:constr type="userB" for="des" forName="connectorText" refType="sp"/>
      <dgm:constr type="primFontSz" for="ch" ptType="node" op="equ" val="65"/>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ect" r:blip="">
          <dgm:adjLst/>
        </dgm:shape>
        <dgm:presOf axis="desOrSelf" ptType="node"/>
        <dgm:constrLst>
          <dgm:constr type="h" refType="w" fact="0.6"/>
        </dgm:constrLst>
        <dgm:ruleLst>
          <dgm:rule type="primFontSz" val="5" fact="NaN" max="NaN"/>
        </dgm:ruleLst>
      </dgm:layoutNode>
      <dgm:forEach name="sibTransForEach" axis="followSib" ptType="sibTrans" cnt="1">
        <dgm:layoutNode name="sibTrans">
          <dgm:choose name="Name4">
            <dgm:if name="Name5" axis="self" func="var" arg="dir" op="equ" val="norm">
              <dgm:alg type="conn">
                <dgm:param type="connRout" val="bend"/>
                <dgm:param type="dim" val="1D"/>
                <dgm:param type="begPts" val="midR bCtr"/>
                <dgm:param type="endPts" val="midL tCtr"/>
              </dgm:alg>
            </dgm:if>
            <dgm:else name="Name6">
              <dgm:alg type="conn">
                <dgm:param type="connRout" val="bend"/>
                <dgm:param type="dim" val="1D"/>
                <dgm:param type="begPts" val="midL bCtr"/>
                <dgm:param type="endPts" val="midR tCtr"/>
              </dgm:alg>
            </dgm:else>
          </dgm:choose>
          <dgm:shape xmlns:r="http://schemas.openxmlformats.org/officeDocument/2006/relationships" type="conn" r:blip="" zOrderOff="-2">
            <dgm:adjLst/>
          </dgm:shape>
          <dgm:presOf axis="self"/>
          <dgm:constrLst>
            <dgm:constr type="begPad" val="-0.05"/>
            <dgm:constr type="endPad" val="0.9"/>
            <dgm:constr type="userA" for="ch" refType="connDist"/>
          </dgm:constrLst>
          <dgm:ruleLst/>
          <dgm:layoutNode name="connectorText">
            <dgm:alg type="tx">
              <dgm:param type="autoTxRot" val="upr"/>
            </dgm:alg>
            <dgm:shape xmlns:r="http://schemas.openxmlformats.org/officeDocument/2006/relationships" type="rect" r:blip="" hideGeom="1">
              <dgm:adjLst/>
            </dgm:shape>
            <dgm:presOf axis="self"/>
            <dgm:constrLst>
              <dgm:constr type="userA"/>
              <dgm:constr type="userB"/>
              <dgm:constr type="w" refType="userA" fact="0.05"/>
              <dgm:constr type="h" refType="userB" fact="0.01"/>
              <dgm:constr type="lMarg" val="1"/>
              <dgm:constr type="rMarg" val="1"/>
              <dgm:constr type="tMarg"/>
              <dgm:constr type="bMarg"/>
            </dgm:constrLst>
            <dgm:ruleLst>
              <dgm:rule type="w" val="NaN" fact="0.6" max="NaN"/>
              <dgm:rule type="h" val="NaN" fact="0.6" max="NaN"/>
              <dgm:rule type="primFontSz" val="5" fact="NaN" max="NaN"/>
            </dgm:ruleLst>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grpSp>
        <p:nvGrpSpPr>
          <p:cNvPr id="16" name="Group 15"/>
          <p:cNvGrpSpPr/>
          <p:nvPr/>
        </p:nvGrpSpPr>
        <p:grpSpPr>
          <a:xfrm>
            <a:off x="4334933" y="1169931"/>
            <a:ext cx="4814835" cy="4993802"/>
            <a:chOff x="4334933" y="1169931"/>
            <a:chExt cx="4814835" cy="4993802"/>
          </a:xfrm>
        </p:grpSpPr>
        <p:cxnSp>
          <p:nvCxnSpPr>
            <p:cNvPr id="17" name="Straight Connector 16"/>
            <p:cNvCxnSpPr/>
            <p:nvPr/>
          </p:nvCxnSpPr>
          <p:spPr>
            <a:xfrm flipH="1">
              <a:off x="6009259" y="1169931"/>
              <a:ext cx="3134741" cy="3134741"/>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flipH="1">
              <a:off x="4334933" y="1348898"/>
              <a:ext cx="4814835" cy="481483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5225595" y="1469269"/>
              <a:ext cx="3912054" cy="3912054"/>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2" name="Straight Connector 21"/>
            <p:cNvCxnSpPr/>
            <p:nvPr/>
          </p:nvCxnSpPr>
          <p:spPr>
            <a:xfrm flipH="1">
              <a:off x="5304588" y="1307856"/>
              <a:ext cx="3839412" cy="3839412"/>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flipH="1">
              <a:off x="5707078" y="1770196"/>
              <a:ext cx="3430571" cy="3430570"/>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1"/>
          <p:cNvSpPr>
            <a:spLocks noGrp="1"/>
          </p:cNvSpPr>
          <p:nvPr>
            <p:ph type="ctrTitle"/>
          </p:nvPr>
        </p:nvSpPr>
        <p:spPr>
          <a:xfrm>
            <a:off x="533400" y="533400"/>
            <a:ext cx="6154713" cy="3124201"/>
          </a:xfrm>
        </p:spPr>
        <p:txBody>
          <a:bodyPr anchor="b">
            <a:normAutofit/>
          </a:bodyPr>
          <a:lstStyle>
            <a:lvl1pPr algn="l">
              <a:defRPr sz="4400">
                <a:effectLst/>
              </a:defRPr>
            </a:lvl1pPr>
          </a:lstStyle>
          <a:p>
            <a:r>
              <a:rPr lang="es-ES" smtClean="0"/>
              <a:t>Haga clic para modificar el estilo de título del patrón</a:t>
            </a:r>
            <a:endParaRPr lang="en-US" dirty="0"/>
          </a:p>
        </p:txBody>
      </p:sp>
      <p:sp>
        <p:nvSpPr>
          <p:cNvPr id="3" name="Subtitle 2"/>
          <p:cNvSpPr>
            <a:spLocks noGrp="1"/>
          </p:cNvSpPr>
          <p:nvPr>
            <p:ph type="subTitle" idx="1"/>
          </p:nvPr>
        </p:nvSpPr>
        <p:spPr>
          <a:xfrm>
            <a:off x="533400" y="3843868"/>
            <a:ext cx="4954250" cy="1913466"/>
          </a:xfrm>
        </p:spPr>
        <p:txBody>
          <a:bodyPr anchor="t">
            <a:normAutofit/>
          </a:bodyPr>
          <a:lstStyle>
            <a:lvl1pPr marL="0" indent="0" algn="l">
              <a:buNone/>
              <a:defRPr sz="2000">
                <a:solidFill>
                  <a:schemeClr val="bg2">
                    <a:lumMod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n-US" dirty="0"/>
          </a:p>
        </p:txBody>
      </p:sp>
      <p:sp>
        <p:nvSpPr>
          <p:cNvPr id="4" name="Date Placeholder 3"/>
          <p:cNvSpPr>
            <a:spLocks noGrp="1"/>
          </p:cNvSpPr>
          <p:nvPr>
            <p:ph type="dt" sz="half" idx="10"/>
          </p:nvPr>
        </p:nvSpPr>
        <p:spPr/>
        <p:txBody>
          <a:bodyPr/>
          <a:lstStyle/>
          <a:p>
            <a:fld id="{3F150D65-C64D-44FB-9152-4CC2DE0C9198}" type="datetime1">
              <a:rPr lang="en-US" smtClean="0"/>
              <a:pPr/>
              <a:t>6/4/2015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FEBEB0A-9E3D-4B14-9782-E2AE3DA60D96}" type="slidenum">
              <a:rPr lang="en-US" smtClean="0"/>
              <a:pPr/>
              <a:t>‹Nº›</a:t>
            </a:fld>
            <a:endParaRPr lang="en-US"/>
          </a:p>
        </p:txBody>
      </p:sp>
    </p:spTree>
    <p:extLst>
      <p:ext uri="{BB962C8B-B14F-4D97-AF65-F5344CB8AC3E}">
        <p14:creationId xmlns:p14="http://schemas.microsoft.com/office/powerpoint/2010/main" val="316194101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Imagen panorámica con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533400" y="4495800"/>
            <a:ext cx="6554867" cy="1524000"/>
          </a:xfrm>
        </p:spPr>
        <p:txBody>
          <a:bodyPr/>
          <a:lstStyle/>
          <a:p>
            <a:r>
              <a:rPr lang="es-ES" smtClean="0"/>
              <a:t>Haga clic para modificar el estilo de título del patrón</a:t>
            </a:r>
            <a:endParaRPr lang="en-US" dirty="0"/>
          </a:p>
        </p:txBody>
      </p:sp>
      <p:sp>
        <p:nvSpPr>
          <p:cNvPr id="6" name="Picture Placeholder 2"/>
          <p:cNvSpPr>
            <a:spLocks noGrp="1" noChangeAspect="1"/>
          </p:cNvSpPr>
          <p:nvPr>
            <p:ph type="pic" idx="13"/>
          </p:nvPr>
        </p:nvSpPr>
        <p:spPr>
          <a:xfrm>
            <a:off x="533400" y="533400"/>
            <a:ext cx="8077200" cy="31242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smtClean="0"/>
              <a:t>Haga clic en el icono para agregar una imagen</a:t>
            </a:r>
            <a:endParaRPr lang="en-US" dirty="0"/>
          </a:p>
        </p:txBody>
      </p:sp>
      <p:sp>
        <p:nvSpPr>
          <p:cNvPr id="9" name="Text Placeholder 9"/>
          <p:cNvSpPr>
            <a:spLocks noGrp="1"/>
          </p:cNvSpPr>
          <p:nvPr>
            <p:ph type="body" sz="quarter" idx="14"/>
          </p:nvPr>
        </p:nvSpPr>
        <p:spPr>
          <a:xfrm>
            <a:off x="762002" y="3843867"/>
            <a:ext cx="7281332" cy="457200"/>
          </a:xfrm>
        </p:spPr>
        <p:txBody>
          <a:bodyPr anchor="t">
            <a:normAutofit/>
          </a:bodyPr>
          <a:lstStyle>
            <a:lvl1pPr marL="0" indent="0">
              <a:buFontTx/>
              <a:buNone/>
              <a:defRPr sz="16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smtClean="0"/>
              <a:t>Haga clic para modificar el estilo de texto del patrón</a:t>
            </a:r>
          </a:p>
        </p:txBody>
      </p:sp>
      <p:sp>
        <p:nvSpPr>
          <p:cNvPr id="3" name="Date Placeholder 2"/>
          <p:cNvSpPr>
            <a:spLocks noGrp="1"/>
          </p:cNvSpPr>
          <p:nvPr>
            <p:ph type="dt" sz="half" idx="10"/>
          </p:nvPr>
        </p:nvSpPr>
        <p:spPr/>
        <p:txBody>
          <a:bodyPr/>
          <a:lstStyle/>
          <a:p>
            <a:fld id="{C48D84A8-1953-4A8E-B0CA-06ADEC975485}" type="datetimeFigureOut">
              <a:rPr lang="es-MX" smtClean="0"/>
              <a:t>04/06/2015</a:t>
            </a:fld>
            <a:endParaRPr lang="es-MX"/>
          </a:p>
        </p:txBody>
      </p:sp>
      <p:sp>
        <p:nvSpPr>
          <p:cNvPr id="4" name="Footer Placeholder 3"/>
          <p:cNvSpPr>
            <a:spLocks noGrp="1"/>
          </p:cNvSpPr>
          <p:nvPr>
            <p:ph type="ftr" sz="quarter" idx="11"/>
          </p:nvPr>
        </p:nvSpPr>
        <p:spPr/>
        <p:txBody>
          <a:bodyPr/>
          <a:lstStyle/>
          <a:p>
            <a:endParaRPr lang="es-MX"/>
          </a:p>
        </p:txBody>
      </p:sp>
      <p:sp>
        <p:nvSpPr>
          <p:cNvPr id="5" name="Slide Number Placeholder 4"/>
          <p:cNvSpPr>
            <a:spLocks noGrp="1"/>
          </p:cNvSpPr>
          <p:nvPr>
            <p:ph type="sldNum" sz="quarter" idx="12"/>
          </p:nvPr>
        </p:nvSpPr>
        <p:spPr/>
        <p:txBody>
          <a:bodyPr/>
          <a:lstStyle/>
          <a:p>
            <a:fld id="{8298CDDF-60B2-42B5-85F1-5F14CD2224D7}" type="slidenum">
              <a:rPr lang="es-MX" smtClean="0"/>
              <a:t>‹Nº›</a:t>
            </a:fld>
            <a:endParaRPr lang="es-MX"/>
          </a:p>
        </p:txBody>
      </p:sp>
    </p:spTree>
    <p:extLst>
      <p:ext uri="{BB962C8B-B14F-4D97-AF65-F5344CB8AC3E}">
        <p14:creationId xmlns:p14="http://schemas.microsoft.com/office/powerpoint/2010/main" val="52995369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ítulo y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533400" y="533400"/>
            <a:ext cx="8077200" cy="2895600"/>
          </a:xfrm>
        </p:spPr>
        <p:txBody>
          <a:bodyPr anchor="ctr">
            <a:normAutofit/>
          </a:bodyPr>
          <a:lstStyle>
            <a:lvl1pPr algn="l">
              <a:defRPr sz="2800" b="0" cap="all"/>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533400" y="4114800"/>
            <a:ext cx="6383552" cy="1905000"/>
          </a:xfrm>
        </p:spPr>
        <p:txBody>
          <a:bodyPr anchor="ctr">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C48D84A8-1953-4A8E-B0CA-06ADEC975485}" type="datetimeFigureOut">
              <a:rPr lang="es-MX" smtClean="0"/>
              <a:t>04/06/2015</a:t>
            </a:fld>
            <a:endParaRPr lang="es-MX"/>
          </a:p>
        </p:txBody>
      </p:sp>
      <p:sp>
        <p:nvSpPr>
          <p:cNvPr id="5" name="Footer Placeholder 4"/>
          <p:cNvSpPr>
            <a:spLocks noGrp="1"/>
          </p:cNvSpPr>
          <p:nvPr>
            <p:ph type="ftr" sz="quarter" idx="11"/>
          </p:nvPr>
        </p:nvSpPr>
        <p:spPr/>
        <p:txBody>
          <a:bodyPr/>
          <a:lstStyle/>
          <a:p>
            <a:endParaRPr lang="es-MX"/>
          </a:p>
        </p:txBody>
      </p:sp>
      <p:sp>
        <p:nvSpPr>
          <p:cNvPr id="6" name="Slide Number Placeholder 5"/>
          <p:cNvSpPr>
            <a:spLocks noGrp="1"/>
          </p:cNvSpPr>
          <p:nvPr>
            <p:ph type="sldNum" sz="quarter" idx="12"/>
          </p:nvPr>
        </p:nvSpPr>
        <p:spPr/>
        <p:txBody>
          <a:bodyPr/>
          <a:lstStyle/>
          <a:p>
            <a:fld id="{8298CDDF-60B2-42B5-85F1-5F14CD2224D7}" type="slidenum">
              <a:rPr lang="es-MX" smtClean="0"/>
              <a:t>‹Nº›</a:t>
            </a:fld>
            <a:endParaRPr lang="es-MX"/>
          </a:p>
        </p:txBody>
      </p:sp>
    </p:spTree>
    <p:extLst>
      <p:ext uri="{BB962C8B-B14F-4D97-AF65-F5344CB8AC3E}">
        <p14:creationId xmlns:p14="http://schemas.microsoft.com/office/powerpoint/2010/main" val="96127535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ita con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856283" y="533400"/>
            <a:ext cx="6859787" cy="2895600"/>
          </a:xfrm>
        </p:spPr>
        <p:txBody>
          <a:bodyPr anchor="ctr">
            <a:normAutofit/>
          </a:bodyPr>
          <a:lstStyle>
            <a:lvl1pPr algn="l">
              <a:defRPr sz="2800" b="0" cap="all">
                <a:solidFill>
                  <a:schemeClr val="tx1"/>
                </a:solidFill>
              </a:defRPr>
            </a:lvl1pPr>
          </a:lstStyle>
          <a:p>
            <a:r>
              <a:rPr lang="es-ES" smtClean="0"/>
              <a:t>Haga clic para modificar el estilo de título del patrón</a:t>
            </a:r>
            <a:endParaRPr lang="en-US" dirty="0"/>
          </a:p>
        </p:txBody>
      </p:sp>
      <p:sp>
        <p:nvSpPr>
          <p:cNvPr id="10" name="Text Placeholder 9"/>
          <p:cNvSpPr>
            <a:spLocks noGrp="1"/>
          </p:cNvSpPr>
          <p:nvPr>
            <p:ph type="body" sz="quarter" idx="13"/>
          </p:nvPr>
        </p:nvSpPr>
        <p:spPr>
          <a:xfrm>
            <a:off x="1066800" y="3429000"/>
            <a:ext cx="6402467" cy="4826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smtClean="0"/>
              <a:t>Haga clic para modificar el estilo de texto del patrón</a:t>
            </a:r>
          </a:p>
        </p:txBody>
      </p:sp>
      <p:sp>
        <p:nvSpPr>
          <p:cNvPr id="3" name="Text Placeholder 2"/>
          <p:cNvSpPr>
            <a:spLocks noGrp="1"/>
          </p:cNvSpPr>
          <p:nvPr>
            <p:ph type="body" idx="1"/>
          </p:nvPr>
        </p:nvSpPr>
        <p:spPr>
          <a:xfrm>
            <a:off x="533400" y="4301070"/>
            <a:ext cx="6382361" cy="1718730"/>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C48D84A8-1953-4A8E-B0CA-06ADEC975485}" type="datetimeFigureOut">
              <a:rPr lang="es-MX" smtClean="0"/>
              <a:t>04/06/2015</a:t>
            </a:fld>
            <a:endParaRPr lang="es-MX"/>
          </a:p>
        </p:txBody>
      </p:sp>
      <p:sp>
        <p:nvSpPr>
          <p:cNvPr id="5" name="Footer Placeholder 4"/>
          <p:cNvSpPr>
            <a:spLocks noGrp="1"/>
          </p:cNvSpPr>
          <p:nvPr>
            <p:ph type="ftr" sz="quarter" idx="11"/>
          </p:nvPr>
        </p:nvSpPr>
        <p:spPr/>
        <p:txBody>
          <a:bodyPr/>
          <a:lstStyle/>
          <a:p>
            <a:endParaRPr lang="es-MX"/>
          </a:p>
        </p:txBody>
      </p:sp>
      <p:sp>
        <p:nvSpPr>
          <p:cNvPr id="6" name="Slide Number Placeholder 5"/>
          <p:cNvSpPr>
            <a:spLocks noGrp="1"/>
          </p:cNvSpPr>
          <p:nvPr>
            <p:ph type="sldNum" sz="quarter" idx="12"/>
          </p:nvPr>
        </p:nvSpPr>
        <p:spPr/>
        <p:txBody>
          <a:bodyPr/>
          <a:lstStyle/>
          <a:p>
            <a:fld id="{8298CDDF-60B2-42B5-85F1-5F14CD2224D7}" type="slidenum">
              <a:rPr lang="es-MX" smtClean="0"/>
              <a:t>‹Nº›</a:t>
            </a:fld>
            <a:endParaRPr lang="es-MX"/>
          </a:p>
        </p:txBody>
      </p:sp>
      <p:sp>
        <p:nvSpPr>
          <p:cNvPr id="14" name="TextBox 13"/>
          <p:cNvSpPr txBox="1"/>
          <p:nvPr/>
        </p:nvSpPr>
        <p:spPr>
          <a:xfrm>
            <a:off x="228600" y="710624"/>
            <a:ext cx="457319"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7696200" y="2768601"/>
            <a:ext cx="457319"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286357074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Tarjeta de nombre">
    <p:spTree>
      <p:nvGrpSpPr>
        <p:cNvPr id="1" name=""/>
        <p:cNvGrpSpPr/>
        <p:nvPr/>
      </p:nvGrpSpPr>
      <p:grpSpPr>
        <a:xfrm>
          <a:off x="0" y="0"/>
          <a:ext cx="0" cy="0"/>
          <a:chOff x="0" y="0"/>
          <a:chExt cx="0" cy="0"/>
        </a:xfrm>
      </p:grpSpPr>
      <p:sp>
        <p:nvSpPr>
          <p:cNvPr id="2" name="Title 1"/>
          <p:cNvSpPr>
            <a:spLocks noGrp="1"/>
          </p:cNvSpPr>
          <p:nvPr>
            <p:ph type="title"/>
          </p:nvPr>
        </p:nvSpPr>
        <p:spPr>
          <a:xfrm>
            <a:off x="533400" y="3429000"/>
            <a:ext cx="6382361" cy="1697400"/>
          </a:xfrm>
        </p:spPr>
        <p:txBody>
          <a:bodyPr anchor="b">
            <a:normAutofit/>
          </a:bodyPr>
          <a:lstStyle>
            <a:lvl1pPr algn="l">
              <a:defRPr sz="2800" b="0" cap="all"/>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533400" y="5132980"/>
            <a:ext cx="6383552" cy="886819"/>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C48D84A8-1953-4A8E-B0CA-06ADEC975485}" type="datetimeFigureOut">
              <a:rPr lang="es-MX" smtClean="0"/>
              <a:t>04/06/2015</a:t>
            </a:fld>
            <a:endParaRPr lang="es-MX"/>
          </a:p>
        </p:txBody>
      </p:sp>
      <p:sp>
        <p:nvSpPr>
          <p:cNvPr id="5" name="Footer Placeholder 4"/>
          <p:cNvSpPr>
            <a:spLocks noGrp="1"/>
          </p:cNvSpPr>
          <p:nvPr>
            <p:ph type="ftr" sz="quarter" idx="11"/>
          </p:nvPr>
        </p:nvSpPr>
        <p:spPr/>
        <p:txBody>
          <a:bodyPr/>
          <a:lstStyle/>
          <a:p>
            <a:endParaRPr lang="es-MX"/>
          </a:p>
        </p:txBody>
      </p:sp>
      <p:sp>
        <p:nvSpPr>
          <p:cNvPr id="6" name="Slide Number Placeholder 5"/>
          <p:cNvSpPr>
            <a:spLocks noGrp="1"/>
          </p:cNvSpPr>
          <p:nvPr>
            <p:ph type="sldNum" sz="quarter" idx="12"/>
          </p:nvPr>
        </p:nvSpPr>
        <p:spPr/>
        <p:txBody>
          <a:bodyPr/>
          <a:lstStyle/>
          <a:p>
            <a:fld id="{8298CDDF-60B2-42B5-85F1-5F14CD2224D7}" type="slidenum">
              <a:rPr lang="es-MX" smtClean="0"/>
              <a:t>‹Nº›</a:t>
            </a:fld>
            <a:endParaRPr lang="es-MX"/>
          </a:p>
        </p:txBody>
      </p:sp>
    </p:spTree>
    <p:extLst>
      <p:ext uri="{BB962C8B-B14F-4D97-AF65-F5344CB8AC3E}">
        <p14:creationId xmlns:p14="http://schemas.microsoft.com/office/powerpoint/2010/main" val="313943931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Citar la tarjeta de nombre">
    <p:spTree>
      <p:nvGrpSpPr>
        <p:cNvPr id="1" name=""/>
        <p:cNvGrpSpPr/>
        <p:nvPr/>
      </p:nvGrpSpPr>
      <p:grpSpPr>
        <a:xfrm>
          <a:off x="0" y="0"/>
          <a:ext cx="0" cy="0"/>
          <a:chOff x="0" y="0"/>
          <a:chExt cx="0" cy="0"/>
        </a:xfrm>
      </p:grpSpPr>
      <p:sp>
        <p:nvSpPr>
          <p:cNvPr id="2" name="Title 1"/>
          <p:cNvSpPr>
            <a:spLocks noGrp="1"/>
          </p:cNvSpPr>
          <p:nvPr>
            <p:ph type="title"/>
          </p:nvPr>
        </p:nvSpPr>
        <p:spPr>
          <a:xfrm>
            <a:off x="856284" y="533400"/>
            <a:ext cx="6859786" cy="2895600"/>
          </a:xfrm>
        </p:spPr>
        <p:txBody>
          <a:bodyPr anchor="ctr">
            <a:normAutofit/>
          </a:bodyPr>
          <a:lstStyle>
            <a:lvl1pPr algn="l">
              <a:defRPr sz="2800" b="0" cap="all">
                <a:solidFill>
                  <a:schemeClr val="tx1"/>
                </a:solidFill>
              </a:defRPr>
            </a:lvl1pPr>
          </a:lstStyle>
          <a:p>
            <a:r>
              <a:rPr lang="es-ES" smtClean="0"/>
              <a:t>Haga clic para modificar el estilo de título del patrón</a:t>
            </a:r>
            <a:endParaRPr lang="en-US" dirty="0"/>
          </a:p>
        </p:txBody>
      </p:sp>
      <p:sp>
        <p:nvSpPr>
          <p:cNvPr id="10" name="Text Placeholder 9"/>
          <p:cNvSpPr>
            <a:spLocks noGrp="1"/>
          </p:cNvSpPr>
          <p:nvPr>
            <p:ph type="body" sz="quarter" idx="13"/>
          </p:nvPr>
        </p:nvSpPr>
        <p:spPr>
          <a:xfrm>
            <a:off x="533400" y="3886200"/>
            <a:ext cx="6382361" cy="1049866"/>
          </a:xfrm>
        </p:spPr>
        <p:txBody>
          <a:bodyPr vert="horz" lIns="91440" tIns="45720" rIns="91440" bIns="45720" rtlCol="0" anchor="b">
            <a:normAutofit/>
          </a:bodyPr>
          <a:lstStyle>
            <a:lvl1pPr>
              <a:buNone/>
              <a:defRPr lang="en-US" sz="2000" b="0" cap="all" dirty="0">
                <a:ln w="3175" cmpd="sng">
                  <a:noFill/>
                </a:ln>
                <a:solidFill>
                  <a:schemeClr val="tx1"/>
                </a:solidFill>
                <a:effectLst/>
              </a:defRPr>
            </a:lvl1pPr>
          </a:lstStyle>
          <a:p>
            <a:pPr marL="0" lvl="0">
              <a:spcBef>
                <a:spcPct val="0"/>
              </a:spcBef>
              <a:buNone/>
            </a:pPr>
            <a:r>
              <a:rPr lang="es-ES" smtClean="0"/>
              <a:t>Haga clic para modificar el estilo de texto del patrón</a:t>
            </a:r>
          </a:p>
        </p:txBody>
      </p:sp>
      <p:sp>
        <p:nvSpPr>
          <p:cNvPr id="3" name="Text Placeholder 2"/>
          <p:cNvSpPr>
            <a:spLocks noGrp="1"/>
          </p:cNvSpPr>
          <p:nvPr>
            <p:ph type="body" idx="1"/>
          </p:nvPr>
        </p:nvSpPr>
        <p:spPr>
          <a:xfrm>
            <a:off x="533400" y="4953000"/>
            <a:ext cx="6382360" cy="10668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C48D84A8-1953-4A8E-B0CA-06ADEC975485}" type="datetimeFigureOut">
              <a:rPr lang="es-MX" smtClean="0"/>
              <a:t>04/06/2015</a:t>
            </a:fld>
            <a:endParaRPr lang="es-MX"/>
          </a:p>
        </p:txBody>
      </p:sp>
      <p:sp>
        <p:nvSpPr>
          <p:cNvPr id="5" name="Footer Placeholder 4"/>
          <p:cNvSpPr>
            <a:spLocks noGrp="1"/>
          </p:cNvSpPr>
          <p:nvPr>
            <p:ph type="ftr" sz="quarter" idx="11"/>
          </p:nvPr>
        </p:nvSpPr>
        <p:spPr/>
        <p:txBody>
          <a:bodyPr/>
          <a:lstStyle/>
          <a:p>
            <a:endParaRPr lang="es-MX"/>
          </a:p>
        </p:txBody>
      </p:sp>
      <p:sp>
        <p:nvSpPr>
          <p:cNvPr id="6" name="Slide Number Placeholder 5"/>
          <p:cNvSpPr>
            <a:spLocks noGrp="1"/>
          </p:cNvSpPr>
          <p:nvPr>
            <p:ph type="sldNum" sz="quarter" idx="12"/>
          </p:nvPr>
        </p:nvSpPr>
        <p:spPr/>
        <p:txBody>
          <a:bodyPr/>
          <a:lstStyle/>
          <a:p>
            <a:fld id="{8298CDDF-60B2-42B5-85F1-5F14CD2224D7}" type="slidenum">
              <a:rPr lang="es-MX" smtClean="0"/>
              <a:t>‹Nº›</a:t>
            </a:fld>
            <a:endParaRPr lang="es-MX"/>
          </a:p>
        </p:txBody>
      </p:sp>
      <p:sp>
        <p:nvSpPr>
          <p:cNvPr id="14" name="TextBox 13"/>
          <p:cNvSpPr txBox="1"/>
          <p:nvPr/>
        </p:nvSpPr>
        <p:spPr>
          <a:xfrm>
            <a:off x="228600" y="710624"/>
            <a:ext cx="457319"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7696200" y="2768601"/>
            <a:ext cx="457319"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420377470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Verdadero o falso">
    <p:spTree>
      <p:nvGrpSpPr>
        <p:cNvPr id="1" name=""/>
        <p:cNvGrpSpPr/>
        <p:nvPr/>
      </p:nvGrpSpPr>
      <p:grpSpPr>
        <a:xfrm>
          <a:off x="0" y="0"/>
          <a:ext cx="0" cy="0"/>
          <a:chOff x="0" y="0"/>
          <a:chExt cx="0" cy="0"/>
        </a:xfrm>
      </p:grpSpPr>
      <p:sp>
        <p:nvSpPr>
          <p:cNvPr id="2" name="Title 1"/>
          <p:cNvSpPr>
            <a:spLocks noGrp="1"/>
          </p:cNvSpPr>
          <p:nvPr>
            <p:ph type="title"/>
          </p:nvPr>
        </p:nvSpPr>
        <p:spPr>
          <a:xfrm>
            <a:off x="533400" y="533400"/>
            <a:ext cx="7525658" cy="2895600"/>
          </a:xfrm>
        </p:spPr>
        <p:txBody>
          <a:bodyPr vert="horz" lIns="91440" tIns="45720" rIns="91440" bIns="45720" rtlCol="0" anchor="ctr">
            <a:normAutofit/>
          </a:bodyPr>
          <a:lstStyle>
            <a:lvl1pPr>
              <a:defRPr lang="en-US" sz="2800" b="0" dirty="0"/>
            </a:lvl1pPr>
          </a:lstStyle>
          <a:p>
            <a:pPr marL="0" lvl="0"/>
            <a:r>
              <a:rPr lang="es-ES" smtClean="0"/>
              <a:t>Haga clic para modificar el estilo de título del patrón</a:t>
            </a:r>
            <a:endParaRPr lang="en-US" dirty="0"/>
          </a:p>
        </p:txBody>
      </p:sp>
      <p:sp>
        <p:nvSpPr>
          <p:cNvPr id="10" name="Text Placeholder 9"/>
          <p:cNvSpPr>
            <a:spLocks noGrp="1"/>
          </p:cNvSpPr>
          <p:nvPr>
            <p:ph type="body" sz="quarter" idx="13"/>
          </p:nvPr>
        </p:nvSpPr>
        <p:spPr>
          <a:xfrm>
            <a:off x="533400" y="3928534"/>
            <a:ext cx="6382361" cy="838200"/>
          </a:xfrm>
        </p:spPr>
        <p:txBody>
          <a:bodyPr vert="horz" lIns="91440" tIns="45720" rIns="91440" bIns="45720" rtlCol="0" anchor="b">
            <a:normAutofit/>
          </a:bodyPr>
          <a:lstStyle>
            <a:lvl1pPr>
              <a:buNone/>
              <a:defRPr lang="en-US" sz="2000" b="0" cap="all" dirty="0">
                <a:ln w="3175" cmpd="sng">
                  <a:noFill/>
                </a:ln>
                <a:solidFill>
                  <a:schemeClr val="tx1"/>
                </a:solidFill>
                <a:effectLst/>
              </a:defRPr>
            </a:lvl1pPr>
          </a:lstStyle>
          <a:p>
            <a:pPr marL="0" lvl="0">
              <a:spcBef>
                <a:spcPct val="0"/>
              </a:spcBef>
              <a:buNone/>
            </a:pPr>
            <a:r>
              <a:rPr lang="es-ES" smtClean="0"/>
              <a:t>Haga clic para modificar el estilo de texto del patrón</a:t>
            </a:r>
          </a:p>
        </p:txBody>
      </p:sp>
      <p:sp>
        <p:nvSpPr>
          <p:cNvPr id="3" name="Text Placeholder 2"/>
          <p:cNvSpPr>
            <a:spLocks noGrp="1"/>
          </p:cNvSpPr>
          <p:nvPr>
            <p:ph type="body" idx="1"/>
          </p:nvPr>
        </p:nvSpPr>
        <p:spPr>
          <a:xfrm>
            <a:off x="533400" y="4766735"/>
            <a:ext cx="6382360" cy="1253065"/>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C48D84A8-1953-4A8E-B0CA-06ADEC975485}" type="datetimeFigureOut">
              <a:rPr lang="es-MX" smtClean="0"/>
              <a:t>04/06/2015</a:t>
            </a:fld>
            <a:endParaRPr lang="es-MX"/>
          </a:p>
        </p:txBody>
      </p:sp>
      <p:sp>
        <p:nvSpPr>
          <p:cNvPr id="5" name="Footer Placeholder 4"/>
          <p:cNvSpPr>
            <a:spLocks noGrp="1"/>
          </p:cNvSpPr>
          <p:nvPr>
            <p:ph type="ftr" sz="quarter" idx="11"/>
          </p:nvPr>
        </p:nvSpPr>
        <p:spPr/>
        <p:txBody>
          <a:bodyPr/>
          <a:lstStyle/>
          <a:p>
            <a:endParaRPr lang="es-MX"/>
          </a:p>
        </p:txBody>
      </p:sp>
      <p:sp>
        <p:nvSpPr>
          <p:cNvPr id="6" name="Slide Number Placeholder 5"/>
          <p:cNvSpPr>
            <a:spLocks noGrp="1"/>
          </p:cNvSpPr>
          <p:nvPr>
            <p:ph type="sldNum" sz="quarter" idx="12"/>
          </p:nvPr>
        </p:nvSpPr>
        <p:spPr/>
        <p:txBody>
          <a:bodyPr/>
          <a:lstStyle/>
          <a:p>
            <a:fld id="{8298CDDF-60B2-42B5-85F1-5F14CD2224D7}" type="slidenum">
              <a:rPr lang="es-MX" smtClean="0"/>
              <a:t>‹Nº›</a:t>
            </a:fld>
            <a:endParaRPr lang="es-MX"/>
          </a:p>
        </p:txBody>
      </p:sp>
    </p:spTree>
    <p:extLst>
      <p:ext uri="{BB962C8B-B14F-4D97-AF65-F5344CB8AC3E}">
        <p14:creationId xmlns:p14="http://schemas.microsoft.com/office/powerpoint/2010/main" val="167123404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a:xfrm>
            <a:off x="533400" y="4495800"/>
            <a:ext cx="6554867" cy="1524000"/>
          </a:xfrm>
        </p:spPr>
        <p:txBody>
          <a:bodyPr>
            <a:normAutofit/>
          </a:bodyPr>
          <a:lstStyle>
            <a:lvl1pPr algn="l">
              <a:defRPr sz="2800"/>
            </a:lvl1pPr>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a:xfrm>
            <a:off x="533400" y="533401"/>
            <a:ext cx="6554867" cy="3767670"/>
          </a:xfrm>
        </p:spPr>
        <p:txBody>
          <a:bodyPr vert="eaVert" ancho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C48D84A8-1953-4A8E-B0CA-06ADEC975485}" type="datetimeFigureOut">
              <a:rPr lang="es-MX" smtClean="0"/>
              <a:t>04/06/2015</a:t>
            </a:fld>
            <a:endParaRPr lang="es-MX"/>
          </a:p>
        </p:txBody>
      </p:sp>
      <p:sp>
        <p:nvSpPr>
          <p:cNvPr id="5" name="Footer Placeholder 4"/>
          <p:cNvSpPr>
            <a:spLocks noGrp="1"/>
          </p:cNvSpPr>
          <p:nvPr>
            <p:ph type="ftr" sz="quarter" idx="11"/>
          </p:nvPr>
        </p:nvSpPr>
        <p:spPr/>
        <p:txBody>
          <a:bodyPr/>
          <a:lstStyle/>
          <a:p>
            <a:endParaRPr lang="es-MX"/>
          </a:p>
        </p:txBody>
      </p:sp>
      <p:sp>
        <p:nvSpPr>
          <p:cNvPr id="6" name="Slide Number Placeholder 5"/>
          <p:cNvSpPr>
            <a:spLocks noGrp="1"/>
          </p:cNvSpPr>
          <p:nvPr>
            <p:ph type="sldNum" sz="quarter" idx="12"/>
          </p:nvPr>
        </p:nvSpPr>
        <p:spPr/>
        <p:txBody>
          <a:bodyPr/>
          <a:lstStyle/>
          <a:p>
            <a:fld id="{8298CDDF-60B2-42B5-85F1-5F14CD2224D7}" type="slidenum">
              <a:rPr lang="es-MX" smtClean="0"/>
              <a:t>‹Nº›</a:t>
            </a:fld>
            <a:endParaRPr lang="es-MX"/>
          </a:p>
        </p:txBody>
      </p:sp>
    </p:spTree>
    <p:extLst>
      <p:ext uri="{BB962C8B-B14F-4D97-AF65-F5344CB8AC3E}">
        <p14:creationId xmlns:p14="http://schemas.microsoft.com/office/powerpoint/2010/main" val="196629921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66406" y="533400"/>
            <a:ext cx="2044194" cy="4419600"/>
          </a:xfrm>
        </p:spPr>
        <p:txBody>
          <a:bodyPr vert="eaVert">
            <a:normAutofit/>
          </a:bodyPr>
          <a:lstStyle>
            <a:lvl1pPr>
              <a:defRPr sz="2800"/>
            </a:lvl1pPr>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a:xfrm>
            <a:off x="533400" y="533400"/>
            <a:ext cx="5850012" cy="5486400"/>
          </a:xfrm>
        </p:spPr>
        <p:txBody>
          <a:bodyPr vert="eaVert" ancho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C48D84A8-1953-4A8E-B0CA-06ADEC975485}" type="datetimeFigureOut">
              <a:rPr lang="es-MX" smtClean="0"/>
              <a:t>04/06/2015</a:t>
            </a:fld>
            <a:endParaRPr lang="es-MX"/>
          </a:p>
        </p:txBody>
      </p:sp>
      <p:sp>
        <p:nvSpPr>
          <p:cNvPr id="5" name="Footer Placeholder 4"/>
          <p:cNvSpPr>
            <a:spLocks noGrp="1"/>
          </p:cNvSpPr>
          <p:nvPr>
            <p:ph type="ftr" sz="quarter" idx="11"/>
          </p:nvPr>
        </p:nvSpPr>
        <p:spPr/>
        <p:txBody>
          <a:bodyPr/>
          <a:lstStyle/>
          <a:p>
            <a:endParaRPr lang="es-MX"/>
          </a:p>
        </p:txBody>
      </p:sp>
      <p:sp>
        <p:nvSpPr>
          <p:cNvPr id="6" name="Slide Number Placeholder 5"/>
          <p:cNvSpPr>
            <a:spLocks noGrp="1"/>
          </p:cNvSpPr>
          <p:nvPr>
            <p:ph type="sldNum" sz="quarter" idx="12"/>
          </p:nvPr>
        </p:nvSpPr>
        <p:spPr/>
        <p:txBody>
          <a:bodyPr/>
          <a:lstStyle/>
          <a:p>
            <a:fld id="{8298CDDF-60B2-42B5-85F1-5F14CD2224D7}" type="slidenum">
              <a:rPr lang="es-MX" smtClean="0"/>
              <a:t>‹Nº›</a:t>
            </a:fld>
            <a:endParaRPr lang="es-MX"/>
          </a:p>
        </p:txBody>
      </p:sp>
    </p:spTree>
    <p:extLst>
      <p:ext uri="{BB962C8B-B14F-4D97-AF65-F5344CB8AC3E}">
        <p14:creationId xmlns:p14="http://schemas.microsoft.com/office/powerpoint/2010/main" val="4278146821"/>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a:xfrm>
            <a:off x="533400" y="4495800"/>
            <a:ext cx="6554867" cy="1524000"/>
          </a:xfrm>
        </p:spPr>
        <p:txBody>
          <a:bodyPr/>
          <a:lstStyle/>
          <a:p>
            <a:r>
              <a:rPr lang="es-ES" smtClean="0"/>
              <a:t>Haga clic para modificar el estilo de título del patrón</a:t>
            </a:r>
            <a:endParaRPr lang="en-US" dirty="0"/>
          </a:p>
        </p:txBody>
      </p:sp>
      <p:sp>
        <p:nvSpPr>
          <p:cNvPr id="3" name="Content Placeholder 2"/>
          <p:cNvSpPr>
            <a:spLocks noGrp="1"/>
          </p:cNvSpPr>
          <p:nvPr>
            <p:ph idx="1"/>
          </p:nvPr>
        </p:nvSpPr>
        <p:spPr>
          <a:xfrm>
            <a:off x="533400" y="533400"/>
            <a:ext cx="6554867" cy="3767670"/>
          </a:xfrm>
        </p:spPr>
        <p:txBody>
          <a:bodyPr anchor="ct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C48D84A8-1953-4A8E-B0CA-06ADEC975485}" type="datetimeFigureOut">
              <a:rPr lang="es-MX" smtClean="0"/>
              <a:t>04/06/2015</a:t>
            </a:fld>
            <a:endParaRPr lang="es-MX"/>
          </a:p>
        </p:txBody>
      </p:sp>
      <p:sp>
        <p:nvSpPr>
          <p:cNvPr id="5" name="Footer Placeholder 4"/>
          <p:cNvSpPr>
            <a:spLocks noGrp="1"/>
          </p:cNvSpPr>
          <p:nvPr>
            <p:ph type="ftr" sz="quarter" idx="11"/>
          </p:nvPr>
        </p:nvSpPr>
        <p:spPr/>
        <p:txBody>
          <a:bodyPr/>
          <a:lstStyle/>
          <a:p>
            <a:endParaRPr lang="es-MX"/>
          </a:p>
        </p:txBody>
      </p:sp>
      <p:sp>
        <p:nvSpPr>
          <p:cNvPr id="6" name="Slide Number Placeholder 5"/>
          <p:cNvSpPr>
            <a:spLocks noGrp="1"/>
          </p:cNvSpPr>
          <p:nvPr>
            <p:ph type="sldNum" sz="quarter" idx="12"/>
          </p:nvPr>
        </p:nvSpPr>
        <p:spPr/>
        <p:txBody>
          <a:bodyPr/>
          <a:lstStyle/>
          <a:p>
            <a:fld id="{8298CDDF-60B2-42B5-85F1-5F14CD2224D7}" type="slidenum">
              <a:rPr lang="es-MX" smtClean="0"/>
              <a:t>‹Nº›</a:t>
            </a:fld>
            <a:endParaRPr lang="es-MX"/>
          </a:p>
        </p:txBody>
      </p:sp>
    </p:spTree>
    <p:extLst>
      <p:ext uri="{BB962C8B-B14F-4D97-AF65-F5344CB8AC3E}">
        <p14:creationId xmlns:p14="http://schemas.microsoft.com/office/powerpoint/2010/main" val="1449496552"/>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533400" y="1981199"/>
            <a:ext cx="6402468" cy="2319867"/>
          </a:xfrm>
        </p:spPr>
        <p:txBody>
          <a:bodyPr anchor="b">
            <a:normAutofit/>
          </a:bodyPr>
          <a:lstStyle>
            <a:lvl1pPr algn="l">
              <a:defRPr sz="3200" b="0" cap="all"/>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533400" y="4487333"/>
            <a:ext cx="6402467" cy="1532467"/>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2A2683B9-6ECA-47FA-93CF-B124A0FAC208}" type="datetime1">
              <a:rPr lang="en-US" smtClean="0"/>
              <a:pPr/>
              <a:t>6/4/2015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FEBEB0A-9E3D-4B14-9782-E2AE3DA60D96}" type="slidenum">
              <a:rPr lang="en-US" smtClean="0"/>
              <a:pPr/>
              <a:t>‹Nº›</a:t>
            </a:fld>
            <a:endParaRPr lang="en-US"/>
          </a:p>
        </p:txBody>
      </p:sp>
    </p:spTree>
    <p:extLst>
      <p:ext uri="{BB962C8B-B14F-4D97-AF65-F5344CB8AC3E}">
        <p14:creationId xmlns:p14="http://schemas.microsoft.com/office/powerpoint/2010/main" val="417949146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a:xfrm>
            <a:off x="533400" y="4495800"/>
            <a:ext cx="6554867" cy="1524000"/>
          </a:xfrm>
        </p:spPr>
        <p:txBody>
          <a:bodyPr>
            <a:normAutofit/>
          </a:bodyPr>
          <a:lstStyle>
            <a:lvl1pPr>
              <a:defRPr sz="3200"/>
            </a:lvl1pPr>
          </a:lstStyle>
          <a:p>
            <a:r>
              <a:rPr lang="es-ES" smtClean="0"/>
              <a:t>Haga clic para modificar el estilo de título del patrón</a:t>
            </a:r>
            <a:endParaRPr lang="en-US" dirty="0"/>
          </a:p>
        </p:txBody>
      </p:sp>
      <p:sp>
        <p:nvSpPr>
          <p:cNvPr id="11" name="Content Placeholder 3"/>
          <p:cNvSpPr>
            <a:spLocks noGrp="1"/>
          </p:cNvSpPr>
          <p:nvPr>
            <p:ph sz="half" idx="13"/>
          </p:nvPr>
        </p:nvSpPr>
        <p:spPr>
          <a:xfrm>
            <a:off x="533400" y="533400"/>
            <a:ext cx="3949967" cy="3767667"/>
          </a:xfrm>
        </p:spPr>
        <p:txBody>
          <a:bodyPr anchor="ctr">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12" name="Content Placeholder 5"/>
          <p:cNvSpPr>
            <a:spLocks noGrp="1"/>
          </p:cNvSpPr>
          <p:nvPr>
            <p:ph sz="quarter" idx="4"/>
          </p:nvPr>
        </p:nvSpPr>
        <p:spPr>
          <a:xfrm>
            <a:off x="4662362" y="533400"/>
            <a:ext cx="3948238" cy="3759200"/>
          </a:xfrm>
        </p:spPr>
        <p:txBody>
          <a:bodyPr anchor="ctr">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Date Placeholder 4"/>
          <p:cNvSpPr>
            <a:spLocks noGrp="1"/>
          </p:cNvSpPr>
          <p:nvPr>
            <p:ph type="dt" sz="half" idx="10"/>
          </p:nvPr>
        </p:nvSpPr>
        <p:spPr/>
        <p:txBody>
          <a:bodyPr/>
          <a:lstStyle/>
          <a:p>
            <a:fld id="{C48D84A8-1953-4A8E-B0CA-06ADEC975485}" type="datetimeFigureOut">
              <a:rPr lang="es-MX" smtClean="0"/>
              <a:t>04/06/2015</a:t>
            </a:fld>
            <a:endParaRPr lang="es-MX"/>
          </a:p>
        </p:txBody>
      </p:sp>
      <p:sp>
        <p:nvSpPr>
          <p:cNvPr id="6" name="Footer Placeholder 5"/>
          <p:cNvSpPr>
            <a:spLocks noGrp="1"/>
          </p:cNvSpPr>
          <p:nvPr>
            <p:ph type="ftr" sz="quarter" idx="11"/>
          </p:nvPr>
        </p:nvSpPr>
        <p:spPr/>
        <p:txBody>
          <a:bodyPr/>
          <a:lstStyle/>
          <a:p>
            <a:endParaRPr lang="es-MX"/>
          </a:p>
        </p:txBody>
      </p:sp>
      <p:sp>
        <p:nvSpPr>
          <p:cNvPr id="7" name="Slide Number Placeholder 6"/>
          <p:cNvSpPr>
            <a:spLocks noGrp="1"/>
          </p:cNvSpPr>
          <p:nvPr>
            <p:ph type="sldNum" sz="quarter" idx="12"/>
          </p:nvPr>
        </p:nvSpPr>
        <p:spPr/>
        <p:txBody>
          <a:bodyPr/>
          <a:lstStyle/>
          <a:p>
            <a:fld id="{8298CDDF-60B2-42B5-85F1-5F14CD2224D7}" type="slidenum">
              <a:rPr lang="es-MX" smtClean="0"/>
              <a:t>‹Nº›</a:t>
            </a:fld>
            <a:endParaRPr lang="es-MX"/>
          </a:p>
        </p:txBody>
      </p:sp>
    </p:spTree>
    <p:extLst>
      <p:ext uri="{BB962C8B-B14F-4D97-AF65-F5344CB8AC3E}">
        <p14:creationId xmlns:p14="http://schemas.microsoft.com/office/powerpoint/2010/main" val="3412836724"/>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a:xfrm>
            <a:off x="533400" y="4495800"/>
            <a:ext cx="6554867" cy="1524000"/>
          </a:xfrm>
        </p:spPr>
        <p:txBody>
          <a:bodyPr>
            <a:normAutofit/>
          </a:bodyPr>
          <a:lstStyle>
            <a:lvl1pPr>
              <a:defRPr sz="3200"/>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762001" y="533400"/>
            <a:ext cx="3716866" cy="609600"/>
          </a:xfrm>
        </p:spPr>
        <p:txBody>
          <a:bodyPr anchor="b">
            <a:noAutofit/>
          </a:bodyPr>
          <a:lstStyle>
            <a:lvl1pPr marL="0" indent="0">
              <a:buNone/>
              <a:defRPr sz="2400" b="0" cap="all">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Content Placeholder 3"/>
          <p:cNvSpPr>
            <a:spLocks noGrp="1"/>
          </p:cNvSpPr>
          <p:nvPr>
            <p:ph sz="half" idx="2"/>
          </p:nvPr>
        </p:nvSpPr>
        <p:spPr>
          <a:xfrm>
            <a:off x="533399" y="1143000"/>
            <a:ext cx="3945467" cy="3158067"/>
          </a:xfrm>
        </p:spPr>
        <p:txBody>
          <a:bodyPr anchor="t">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Text Placeholder 4"/>
          <p:cNvSpPr>
            <a:spLocks noGrp="1"/>
          </p:cNvSpPr>
          <p:nvPr>
            <p:ph type="body" sz="quarter" idx="3"/>
          </p:nvPr>
        </p:nvSpPr>
        <p:spPr>
          <a:xfrm>
            <a:off x="4855016" y="566738"/>
            <a:ext cx="3764051" cy="576262"/>
          </a:xfrm>
        </p:spPr>
        <p:txBody>
          <a:bodyPr anchor="b">
            <a:noAutofit/>
          </a:bodyPr>
          <a:lstStyle>
            <a:lvl1pPr marL="0" indent="0">
              <a:buNone/>
              <a:defRPr sz="2400" b="0" cap="all">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Content Placeholder 5"/>
          <p:cNvSpPr>
            <a:spLocks noGrp="1"/>
          </p:cNvSpPr>
          <p:nvPr>
            <p:ph sz="quarter" idx="4"/>
          </p:nvPr>
        </p:nvSpPr>
        <p:spPr>
          <a:xfrm>
            <a:off x="4662362" y="1143000"/>
            <a:ext cx="3956705" cy="3149600"/>
          </a:xfrm>
        </p:spPr>
        <p:txBody>
          <a:bodyPr anchor="t">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7" name="Date Placeholder 6"/>
          <p:cNvSpPr>
            <a:spLocks noGrp="1"/>
          </p:cNvSpPr>
          <p:nvPr>
            <p:ph type="dt" sz="half" idx="10"/>
          </p:nvPr>
        </p:nvSpPr>
        <p:spPr/>
        <p:txBody>
          <a:bodyPr/>
          <a:lstStyle/>
          <a:p>
            <a:fld id="{C48D84A8-1953-4A8E-B0CA-06ADEC975485}" type="datetimeFigureOut">
              <a:rPr lang="es-MX" smtClean="0"/>
              <a:t>04/06/2015</a:t>
            </a:fld>
            <a:endParaRPr lang="es-MX"/>
          </a:p>
        </p:txBody>
      </p:sp>
      <p:sp>
        <p:nvSpPr>
          <p:cNvPr id="8" name="Footer Placeholder 7"/>
          <p:cNvSpPr>
            <a:spLocks noGrp="1"/>
          </p:cNvSpPr>
          <p:nvPr>
            <p:ph type="ftr" sz="quarter" idx="11"/>
          </p:nvPr>
        </p:nvSpPr>
        <p:spPr/>
        <p:txBody>
          <a:bodyPr/>
          <a:lstStyle/>
          <a:p>
            <a:endParaRPr lang="es-MX"/>
          </a:p>
        </p:txBody>
      </p:sp>
      <p:sp>
        <p:nvSpPr>
          <p:cNvPr id="9" name="Slide Number Placeholder 8"/>
          <p:cNvSpPr>
            <a:spLocks noGrp="1"/>
          </p:cNvSpPr>
          <p:nvPr>
            <p:ph type="sldNum" sz="quarter" idx="12"/>
          </p:nvPr>
        </p:nvSpPr>
        <p:spPr/>
        <p:txBody>
          <a:bodyPr/>
          <a:lstStyle/>
          <a:p>
            <a:fld id="{8298CDDF-60B2-42B5-85F1-5F14CD2224D7}" type="slidenum">
              <a:rPr lang="es-MX" smtClean="0"/>
              <a:t>‹Nº›</a:t>
            </a:fld>
            <a:endParaRPr lang="es-MX"/>
          </a:p>
        </p:txBody>
      </p:sp>
    </p:spTree>
    <p:extLst>
      <p:ext uri="{BB962C8B-B14F-4D97-AF65-F5344CB8AC3E}">
        <p14:creationId xmlns:p14="http://schemas.microsoft.com/office/powerpoint/2010/main" val="112470468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a:xfrm>
            <a:off x="533400" y="4495800"/>
            <a:ext cx="6554867" cy="1524000"/>
          </a:xfrm>
        </p:spPr>
        <p:txBody>
          <a:bodyPr>
            <a:normAutofit/>
          </a:bodyPr>
          <a:lstStyle>
            <a:lvl1pPr>
              <a:defRPr sz="3200"/>
            </a:lvl1pPr>
          </a:lstStyle>
          <a:p>
            <a:r>
              <a:rPr lang="es-ES" smtClean="0"/>
              <a:t>Haga clic para modificar el estilo de título del patrón</a:t>
            </a:r>
            <a:endParaRPr lang="en-US" dirty="0"/>
          </a:p>
        </p:txBody>
      </p:sp>
      <p:sp>
        <p:nvSpPr>
          <p:cNvPr id="3" name="Date Placeholder 2"/>
          <p:cNvSpPr>
            <a:spLocks noGrp="1"/>
          </p:cNvSpPr>
          <p:nvPr>
            <p:ph type="dt" sz="half" idx="10"/>
          </p:nvPr>
        </p:nvSpPr>
        <p:spPr/>
        <p:txBody>
          <a:bodyPr/>
          <a:lstStyle/>
          <a:p>
            <a:fld id="{C48D84A8-1953-4A8E-B0CA-06ADEC975485}" type="datetimeFigureOut">
              <a:rPr lang="es-MX" smtClean="0"/>
              <a:t>04/06/2015</a:t>
            </a:fld>
            <a:endParaRPr lang="es-MX"/>
          </a:p>
        </p:txBody>
      </p:sp>
      <p:sp>
        <p:nvSpPr>
          <p:cNvPr id="4" name="Footer Placeholder 3"/>
          <p:cNvSpPr>
            <a:spLocks noGrp="1"/>
          </p:cNvSpPr>
          <p:nvPr>
            <p:ph type="ftr" sz="quarter" idx="11"/>
          </p:nvPr>
        </p:nvSpPr>
        <p:spPr/>
        <p:txBody>
          <a:bodyPr/>
          <a:lstStyle/>
          <a:p>
            <a:endParaRPr lang="es-MX"/>
          </a:p>
        </p:txBody>
      </p:sp>
      <p:sp>
        <p:nvSpPr>
          <p:cNvPr id="5" name="Slide Number Placeholder 4"/>
          <p:cNvSpPr>
            <a:spLocks noGrp="1"/>
          </p:cNvSpPr>
          <p:nvPr>
            <p:ph type="sldNum" sz="quarter" idx="12"/>
          </p:nvPr>
        </p:nvSpPr>
        <p:spPr/>
        <p:txBody>
          <a:bodyPr/>
          <a:lstStyle/>
          <a:p>
            <a:fld id="{8298CDDF-60B2-42B5-85F1-5F14CD2224D7}" type="slidenum">
              <a:rPr lang="es-MX" smtClean="0"/>
              <a:t>‹Nº›</a:t>
            </a:fld>
            <a:endParaRPr lang="es-MX"/>
          </a:p>
        </p:txBody>
      </p:sp>
    </p:spTree>
    <p:extLst>
      <p:ext uri="{BB962C8B-B14F-4D97-AF65-F5344CB8AC3E}">
        <p14:creationId xmlns:p14="http://schemas.microsoft.com/office/powerpoint/2010/main" val="11751431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48D84A8-1953-4A8E-B0CA-06ADEC975485}" type="datetimeFigureOut">
              <a:rPr lang="es-MX" smtClean="0"/>
              <a:t>04/06/2015</a:t>
            </a:fld>
            <a:endParaRPr lang="es-MX"/>
          </a:p>
        </p:txBody>
      </p:sp>
      <p:sp>
        <p:nvSpPr>
          <p:cNvPr id="3" name="Footer Placeholder 2"/>
          <p:cNvSpPr>
            <a:spLocks noGrp="1"/>
          </p:cNvSpPr>
          <p:nvPr>
            <p:ph type="ftr" sz="quarter" idx="11"/>
          </p:nvPr>
        </p:nvSpPr>
        <p:spPr/>
        <p:txBody>
          <a:bodyPr/>
          <a:lstStyle/>
          <a:p>
            <a:endParaRPr lang="es-MX"/>
          </a:p>
        </p:txBody>
      </p:sp>
      <p:sp>
        <p:nvSpPr>
          <p:cNvPr id="4" name="Slide Number Placeholder 3"/>
          <p:cNvSpPr>
            <a:spLocks noGrp="1"/>
          </p:cNvSpPr>
          <p:nvPr>
            <p:ph type="sldNum" sz="quarter" idx="12"/>
          </p:nvPr>
        </p:nvSpPr>
        <p:spPr/>
        <p:txBody>
          <a:bodyPr/>
          <a:lstStyle/>
          <a:p>
            <a:fld id="{8298CDDF-60B2-42B5-85F1-5F14CD2224D7}" type="slidenum">
              <a:rPr lang="es-MX" smtClean="0"/>
              <a:t>‹Nº›</a:t>
            </a:fld>
            <a:endParaRPr lang="es-MX"/>
          </a:p>
        </p:txBody>
      </p:sp>
    </p:spTree>
    <p:extLst>
      <p:ext uri="{BB962C8B-B14F-4D97-AF65-F5344CB8AC3E}">
        <p14:creationId xmlns:p14="http://schemas.microsoft.com/office/powerpoint/2010/main" val="162200086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5418667" y="533400"/>
            <a:ext cx="3200400" cy="1524000"/>
          </a:xfrm>
        </p:spPr>
        <p:txBody>
          <a:bodyPr anchor="b">
            <a:normAutofit/>
          </a:bodyPr>
          <a:lstStyle>
            <a:lvl1pPr algn="l">
              <a:defRPr sz="2000" b="0"/>
            </a:lvl1pPr>
          </a:lstStyle>
          <a:p>
            <a:r>
              <a:rPr lang="es-ES" smtClean="0"/>
              <a:t>Haga clic para modificar el estilo de título del patrón</a:t>
            </a:r>
            <a:endParaRPr lang="en-US" dirty="0"/>
          </a:p>
        </p:txBody>
      </p:sp>
      <p:sp>
        <p:nvSpPr>
          <p:cNvPr id="3" name="Content Placeholder 2"/>
          <p:cNvSpPr>
            <a:spLocks noGrp="1"/>
          </p:cNvSpPr>
          <p:nvPr>
            <p:ph idx="1"/>
          </p:nvPr>
        </p:nvSpPr>
        <p:spPr>
          <a:xfrm>
            <a:off x="533399" y="533400"/>
            <a:ext cx="4438755" cy="5486400"/>
          </a:xfrm>
        </p:spPr>
        <p:txBody>
          <a:bodyPr anchor="ctr">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Text Placeholder 3"/>
          <p:cNvSpPr>
            <a:spLocks noGrp="1"/>
          </p:cNvSpPr>
          <p:nvPr>
            <p:ph type="body" sz="half" idx="2"/>
          </p:nvPr>
        </p:nvSpPr>
        <p:spPr>
          <a:xfrm>
            <a:off x="5418667" y="2209802"/>
            <a:ext cx="3200400" cy="2091267"/>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fld id="{C48D84A8-1953-4A8E-B0CA-06ADEC975485}" type="datetimeFigureOut">
              <a:rPr lang="es-MX" smtClean="0"/>
              <a:t>04/06/2015</a:t>
            </a:fld>
            <a:endParaRPr lang="es-MX"/>
          </a:p>
        </p:txBody>
      </p:sp>
      <p:sp>
        <p:nvSpPr>
          <p:cNvPr id="6" name="Footer Placeholder 5"/>
          <p:cNvSpPr>
            <a:spLocks noGrp="1"/>
          </p:cNvSpPr>
          <p:nvPr>
            <p:ph type="ftr" sz="quarter" idx="11"/>
          </p:nvPr>
        </p:nvSpPr>
        <p:spPr/>
        <p:txBody>
          <a:bodyPr/>
          <a:lstStyle/>
          <a:p>
            <a:endParaRPr lang="es-MX"/>
          </a:p>
        </p:txBody>
      </p:sp>
      <p:sp>
        <p:nvSpPr>
          <p:cNvPr id="7" name="Slide Number Placeholder 6"/>
          <p:cNvSpPr>
            <a:spLocks noGrp="1"/>
          </p:cNvSpPr>
          <p:nvPr>
            <p:ph type="sldNum" sz="quarter" idx="12"/>
          </p:nvPr>
        </p:nvSpPr>
        <p:spPr/>
        <p:txBody>
          <a:bodyPr/>
          <a:lstStyle/>
          <a:p>
            <a:fld id="{8298CDDF-60B2-42B5-85F1-5F14CD2224D7}" type="slidenum">
              <a:rPr lang="es-MX" smtClean="0"/>
              <a:t>‹Nº›</a:t>
            </a:fld>
            <a:endParaRPr lang="es-MX"/>
          </a:p>
        </p:txBody>
      </p:sp>
    </p:spTree>
    <p:extLst>
      <p:ext uri="{BB962C8B-B14F-4D97-AF65-F5344CB8AC3E}">
        <p14:creationId xmlns:p14="http://schemas.microsoft.com/office/powerpoint/2010/main" val="2571213087"/>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4495800" y="1447800"/>
            <a:ext cx="3563258" cy="1143000"/>
          </a:xfrm>
        </p:spPr>
        <p:txBody>
          <a:bodyPr anchor="b">
            <a:normAutofit/>
          </a:bodyPr>
          <a:lstStyle>
            <a:lvl1pPr algn="l">
              <a:defRPr sz="2400" b="0"/>
            </a:lvl1pPr>
          </a:lstStyle>
          <a:p>
            <a:r>
              <a:rPr lang="es-ES" smtClean="0"/>
              <a:t>Haga clic para modificar el estilo de título del patrón</a:t>
            </a:r>
            <a:endParaRPr lang="en-US" dirty="0"/>
          </a:p>
        </p:txBody>
      </p:sp>
      <p:sp>
        <p:nvSpPr>
          <p:cNvPr id="17" name="Picture Placeholder 2"/>
          <p:cNvSpPr>
            <a:spLocks noGrp="1" noChangeAspect="1"/>
          </p:cNvSpPr>
          <p:nvPr>
            <p:ph type="pic" idx="13"/>
          </p:nvPr>
        </p:nvSpPr>
        <p:spPr>
          <a:xfrm>
            <a:off x="762000" y="914400"/>
            <a:ext cx="3280974" cy="48006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smtClean="0"/>
              <a:t>Haga clic en el icono para agregar una imagen</a:t>
            </a:r>
            <a:endParaRPr lang="en-US" dirty="0"/>
          </a:p>
        </p:txBody>
      </p:sp>
      <p:sp>
        <p:nvSpPr>
          <p:cNvPr id="4" name="Text Placeholder 3"/>
          <p:cNvSpPr>
            <a:spLocks noGrp="1"/>
          </p:cNvSpPr>
          <p:nvPr>
            <p:ph type="body" sz="half" idx="2"/>
          </p:nvPr>
        </p:nvSpPr>
        <p:spPr>
          <a:xfrm>
            <a:off x="4496027" y="2743200"/>
            <a:ext cx="3564223" cy="2082800"/>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fld id="{C48D84A8-1953-4A8E-B0CA-06ADEC975485}" type="datetimeFigureOut">
              <a:rPr lang="es-MX" smtClean="0"/>
              <a:t>04/06/2015</a:t>
            </a:fld>
            <a:endParaRPr lang="es-MX"/>
          </a:p>
        </p:txBody>
      </p:sp>
      <p:sp>
        <p:nvSpPr>
          <p:cNvPr id="6" name="Footer Placeholder 5"/>
          <p:cNvSpPr>
            <a:spLocks noGrp="1"/>
          </p:cNvSpPr>
          <p:nvPr>
            <p:ph type="ftr" sz="quarter" idx="11"/>
          </p:nvPr>
        </p:nvSpPr>
        <p:spPr>
          <a:xfrm>
            <a:off x="533400" y="6172200"/>
            <a:ext cx="5811724" cy="365125"/>
          </a:xfrm>
        </p:spPr>
        <p:txBody>
          <a:bodyPr/>
          <a:lstStyle/>
          <a:p>
            <a:endParaRPr lang="es-MX"/>
          </a:p>
        </p:txBody>
      </p:sp>
      <p:sp>
        <p:nvSpPr>
          <p:cNvPr id="7" name="Slide Number Placeholder 6"/>
          <p:cNvSpPr>
            <a:spLocks noGrp="1"/>
          </p:cNvSpPr>
          <p:nvPr>
            <p:ph type="sldNum" sz="quarter" idx="12"/>
          </p:nvPr>
        </p:nvSpPr>
        <p:spPr/>
        <p:txBody>
          <a:bodyPr/>
          <a:lstStyle/>
          <a:p>
            <a:fld id="{8298CDDF-60B2-42B5-85F1-5F14CD2224D7}" type="slidenum">
              <a:rPr lang="es-MX" smtClean="0"/>
              <a:t>‹Nº›</a:t>
            </a:fld>
            <a:endParaRPr lang="es-MX"/>
          </a:p>
        </p:txBody>
      </p:sp>
    </p:spTree>
    <p:extLst>
      <p:ext uri="{BB962C8B-B14F-4D97-AF65-F5344CB8AC3E}">
        <p14:creationId xmlns:p14="http://schemas.microsoft.com/office/powerpoint/2010/main" val="1452115700"/>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7" name="Group 6"/>
          <p:cNvGrpSpPr/>
          <p:nvPr/>
        </p:nvGrpSpPr>
        <p:grpSpPr>
          <a:xfrm>
            <a:off x="6670675" y="3894667"/>
            <a:ext cx="2470456" cy="2658533"/>
            <a:chOff x="6687077" y="3259666"/>
            <a:chExt cx="2981857" cy="3208867"/>
          </a:xfrm>
        </p:grpSpPr>
        <p:cxnSp>
          <p:nvCxnSpPr>
            <p:cNvPr id="8" name="Straight Connector 7"/>
            <p:cNvCxnSpPr/>
            <p:nvPr/>
          </p:nvCxnSpPr>
          <p:spPr>
            <a:xfrm flipH="1">
              <a:off x="8756120" y="3259666"/>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H="1">
              <a:off x="6687077" y="3486677"/>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H="1">
              <a:off x="7772400" y="3581400"/>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flipH="1">
              <a:off x="7923214" y="3433394"/>
              <a:ext cx="1739738" cy="173974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H="1">
              <a:off x="8398935" y="3985317"/>
              <a:ext cx="1264017" cy="1264016"/>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Placeholder 1"/>
          <p:cNvSpPr>
            <a:spLocks noGrp="1"/>
          </p:cNvSpPr>
          <p:nvPr>
            <p:ph type="title"/>
          </p:nvPr>
        </p:nvSpPr>
        <p:spPr>
          <a:xfrm>
            <a:off x="533400" y="4495800"/>
            <a:ext cx="6554867" cy="1524000"/>
          </a:xfrm>
          <a:prstGeom prst="rect">
            <a:avLst/>
          </a:prstGeom>
          <a:effectLst/>
        </p:spPr>
        <p:txBody>
          <a:bodyPr vert="horz" lIns="91440" tIns="45720" rIns="91440" bIns="45720" rtlCol="0" anchor="ctr">
            <a:normAutofit/>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533400" y="533401"/>
            <a:ext cx="6554867" cy="3767670"/>
          </a:xfrm>
          <a:prstGeom prst="rect">
            <a:avLst/>
          </a:prstGeom>
        </p:spPr>
        <p:txBody>
          <a:bodyPr vert="horz" lIns="91440" tIns="45720" rIns="91440" bIns="45720" rtlCol="0" anchor="ctr">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2"/>
          </p:nvPr>
        </p:nvSpPr>
        <p:spPr>
          <a:xfrm>
            <a:off x="7430245" y="6172203"/>
            <a:ext cx="1200463" cy="365125"/>
          </a:xfrm>
          <a:prstGeom prst="rect">
            <a:avLst/>
          </a:prstGeom>
        </p:spPr>
        <p:txBody>
          <a:bodyPr vert="horz" lIns="91440" tIns="45720" rIns="91440" bIns="45720" rtlCol="0" anchor="t"/>
          <a:lstStyle>
            <a:lvl1pPr algn="r">
              <a:defRPr sz="1000" b="0" i="0">
                <a:solidFill>
                  <a:schemeClr val="bg2">
                    <a:lumMod val="50000"/>
                  </a:schemeClr>
                </a:solidFill>
                <a:effectLst/>
                <a:latin typeface="+mn-lt"/>
              </a:defRPr>
            </a:lvl1pPr>
          </a:lstStyle>
          <a:p>
            <a:fld id="{C48D84A8-1953-4A8E-B0CA-06ADEC975485}" type="datetimeFigureOut">
              <a:rPr lang="es-MX" smtClean="0"/>
              <a:t>04/06/2015</a:t>
            </a:fld>
            <a:endParaRPr lang="es-MX"/>
          </a:p>
        </p:txBody>
      </p:sp>
      <p:sp>
        <p:nvSpPr>
          <p:cNvPr id="5" name="Footer Placeholder 4"/>
          <p:cNvSpPr>
            <a:spLocks noGrp="1"/>
          </p:cNvSpPr>
          <p:nvPr>
            <p:ph type="ftr" sz="quarter" idx="3"/>
          </p:nvPr>
        </p:nvSpPr>
        <p:spPr>
          <a:xfrm>
            <a:off x="533400" y="6172200"/>
            <a:ext cx="5811724" cy="365125"/>
          </a:xfrm>
          <a:prstGeom prst="rect">
            <a:avLst/>
          </a:prstGeom>
        </p:spPr>
        <p:txBody>
          <a:bodyPr vert="horz" lIns="91440" tIns="45720" rIns="91440" bIns="45720" rtlCol="0" anchor="t"/>
          <a:lstStyle>
            <a:lvl1pPr algn="l">
              <a:defRPr sz="1000" b="0" i="0">
                <a:solidFill>
                  <a:schemeClr val="bg2">
                    <a:lumMod val="50000"/>
                  </a:schemeClr>
                </a:solidFill>
                <a:effectLst/>
                <a:latin typeface="+mn-lt"/>
              </a:defRPr>
            </a:lvl1pPr>
          </a:lstStyle>
          <a:p>
            <a:endParaRPr lang="es-MX"/>
          </a:p>
        </p:txBody>
      </p:sp>
      <p:sp>
        <p:nvSpPr>
          <p:cNvPr id="6" name="Slide Number Placeholder 5"/>
          <p:cNvSpPr>
            <a:spLocks noGrp="1"/>
          </p:cNvSpPr>
          <p:nvPr>
            <p:ph type="sldNum" sz="quarter" idx="4"/>
          </p:nvPr>
        </p:nvSpPr>
        <p:spPr>
          <a:xfrm>
            <a:off x="7774426" y="5578478"/>
            <a:ext cx="856907" cy="669925"/>
          </a:xfrm>
          <a:prstGeom prst="rect">
            <a:avLst/>
          </a:prstGeom>
        </p:spPr>
        <p:txBody>
          <a:bodyPr vert="horz" lIns="91440" tIns="45720" rIns="91440" bIns="45720" rtlCol="0" anchor="b"/>
          <a:lstStyle>
            <a:lvl1pPr algn="r">
              <a:defRPr sz="2800" b="0" i="0">
                <a:solidFill>
                  <a:schemeClr val="bg2">
                    <a:lumMod val="50000"/>
                  </a:schemeClr>
                </a:solidFill>
                <a:effectLst/>
                <a:latin typeface="+mn-lt"/>
              </a:defRPr>
            </a:lvl1pPr>
          </a:lstStyle>
          <a:p>
            <a:fld id="{8298CDDF-60B2-42B5-85F1-5F14CD2224D7}" type="slidenum">
              <a:rPr lang="es-MX" smtClean="0"/>
              <a:t>‹Nº›</a:t>
            </a:fld>
            <a:endParaRPr lang="es-MX"/>
          </a:p>
        </p:txBody>
      </p:sp>
    </p:spTree>
    <p:extLst>
      <p:ext uri="{BB962C8B-B14F-4D97-AF65-F5344CB8AC3E}">
        <p14:creationId xmlns:p14="http://schemas.microsoft.com/office/powerpoint/2010/main" val="85051923"/>
      </p:ext>
    </p:extLst>
  </p:cSld>
  <p:clrMap bg1="dk1" tx1="lt1" bg2="dk2" tx2="lt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 id="2147483720" r:id="rId12"/>
    <p:sldLayoutId id="2147483721" r:id="rId13"/>
    <p:sldLayoutId id="2147483722" r:id="rId14"/>
    <p:sldLayoutId id="2147483723" r:id="rId15"/>
    <p:sldLayoutId id="2147483724" r:id="rId16"/>
    <p:sldLayoutId id="2147483725" r:id="rId17"/>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txStyles>
    <p:titleStyle>
      <a:lvl1pPr algn="l" defTabSz="457200" rtl="0" eaLnBrk="1" latinLnBrk="0" hangingPunct="1">
        <a:spcBef>
          <a:spcPct val="0"/>
        </a:spcBef>
        <a:buNone/>
        <a:defRPr sz="32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7.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7.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9.xml"/></Relationships>
</file>

<file path=ppt/slides/_rels/slide1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jpeg"/><Relationship Id="rId1" Type="http://schemas.openxmlformats.org/officeDocument/2006/relationships/slideLayout" Target="../slideLayouts/slideLayout7.xml"/><Relationship Id="rId4" Type="http://schemas.openxmlformats.org/officeDocument/2006/relationships/image" Target="../media/image8.jpeg"/></Relationships>
</file>

<file path=ppt/slides/_rels/slide16.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image" Target="../media/image9.jpe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image" Target="../media/image11.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7.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7.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7.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7.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539552" y="476672"/>
            <a:ext cx="7855024" cy="2244825"/>
          </a:xfrm>
        </p:spPr>
        <p:txBody>
          <a:bodyPr/>
          <a:lstStyle/>
          <a:p>
            <a:pPr algn="ctr"/>
            <a:r>
              <a:rPr lang="es-MX" dirty="0" smtClean="0">
                <a:solidFill>
                  <a:schemeClr val="bg1"/>
                </a:solidFill>
              </a:rPr>
              <a:t>Practica #3.</a:t>
            </a:r>
            <a:br>
              <a:rPr lang="es-MX" dirty="0" smtClean="0">
                <a:solidFill>
                  <a:schemeClr val="bg1"/>
                </a:solidFill>
              </a:rPr>
            </a:br>
            <a:r>
              <a:rPr lang="es-MX" dirty="0" smtClean="0">
                <a:solidFill>
                  <a:schemeClr val="bg1"/>
                </a:solidFill>
              </a:rPr>
              <a:t>Ley de la conservación de la materia.</a:t>
            </a:r>
            <a:endParaRPr lang="es-MX" dirty="0">
              <a:solidFill>
                <a:schemeClr val="bg1"/>
              </a:solidFill>
            </a:endParaRPr>
          </a:p>
        </p:txBody>
      </p:sp>
      <p:sp>
        <p:nvSpPr>
          <p:cNvPr id="3" name="2 Subtítulo"/>
          <p:cNvSpPr>
            <a:spLocks noGrp="1"/>
          </p:cNvSpPr>
          <p:nvPr>
            <p:ph type="subTitle" idx="1"/>
          </p:nvPr>
        </p:nvSpPr>
        <p:spPr>
          <a:xfrm>
            <a:off x="543000" y="3212976"/>
            <a:ext cx="6804992" cy="3180928"/>
          </a:xfrm>
        </p:spPr>
        <p:txBody>
          <a:bodyPr>
            <a:normAutofit/>
          </a:bodyPr>
          <a:lstStyle/>
          <a:p>
            <a:r>
              <a:rPr lang="es-MX" dirty="0" smtClean="0"/>
              <a:t>Equipo 1.-</a:t>
            </a:r>
          </a:p>
          <a:p>
            <a:pPr algn="just"/>
            <a:r>
              <a:rPr lang="es-MX" b="1" i="1" dirty="0">
                <a:solidFill>
                  <a:schemeClr val="tx1">
                    <a:lumMod val="95000"/>
                    <a:lumOff val="5000"/>
                  </a:schemeClr>
                </a:solidFill>
                <a:effectLst>
                  <a:outerShdw blurRad="38100" dist="38100" dir="2700000" algn="tl">
                    <a:srgbClr val="000000">
                      <a:alpha val="43137"/>
                    </a:srgbClr>
                  </a:outerShdw>
                </a:effectLst>
              </a:rPr>
              <a:t>Brian A. González Pulido .</a:t>
            </a:r>
          </a:p>
          <a:p>
            <a:pPr algn="just"/>
            <a:r>
              <a:rPr lang="es-MX" b="1" i="1" dirty="0">
                <a:solidFill>
                  <a:schemeClr val="tx1">
                    <a:lumMod val="95000"/>
                    <a:lumOff val="5000"/>
                  </a:schemeClr>
                </a:solidFill>
                <a:effectLst>
                  <a:outerShdw blurRad="38100" dist="38100" dir="2700000" algn="tl">
                    <a:srgbClr val="000000">
                      <a:alpha val="43137"/>
                    </a:srgbClr>
                  </a:outerShdw>
                </a:effectLst>
              </a:rPr>
              <a:t>Carlos M. Hernández Cruz. </a:t>
            </a:r>
          </a:p>
          <a:p>
            <a:pPr algn="just"/>
            <a:r>
              <a:rPr lang="es-MX" b="1" i="1" dirty="0">
                <a:solidFill>
                  <a:schemeClr val="tx1">
                    <a:lumMod val="95000"/>
                    <a:lumOff val="5000"/>
                  </a:schemeClr>
                </a:solidFill>
                <a:effectLst>
                  <a:outerShdw blurRad="38100" dist="38100" dir="2700000" algn="tl">
                    <a:srgbClr val="000000">
                      <a:alpha val="43137"/>
                    </a:srgbClr>
                  </a:outerShdw>
                </a:effectLst>
              </a:rPr>
              <a:t>Claudia L. Hernández Cruz.</a:t>
            </a:r>
          </a:p>
          <a:p>
            <a:pPr algn="just"/>
            <a:r>
              <a:rPr lang="es-MX" b="1" i="1" dirty="0">
                <a:solidFill>
                  <a:schemeClr val="tx1">
                    <a:lumMod val="95000"/>
                    <a:lumOff val="5000"/>
                  </a:schemeClr>
                </a:solidFill>
                <a:effectLst>
                  <a:outerShdw blurRad="38100" dist="38100" dir="2700000" algn="tl">
                    <a:srgbClr val="000000">
                      <a:alpha val="43137"/>
                    </a:srgbClr>
                  </a:outerShdw>
                </a:effectLst>
              </a:rPr>
              <a:t>Ana Karen Mayoral Fuentes.</a:t>
            </a:r>
          </a:p>
          <a:p>
            <a:pPr algn="just"/>
            <a:r>
              <a:rPr lang="es-MX" b="1" i="1" dirty="0">
                <a:solidFill>
                  <a:schemeClr val="tx1">
                    <a:lumMod val="95000"/>
                    <a:lumOff val="5000"/>
                  </a:schemeClr>
                </a:solidFill>
                <a:effectLst>
                  <a:outerShdw blurRad="38100" dist="38100" dir="2700000" algn="tl">
                    <a:srgbClr val="000000">
                      <a:alpha val="43137"/>
                    </a:srgbClr>
                  </a:outerShdw>
                </a:effectLst>
              </a:rPr>
              <a:t>Adriana A. Romero Montiel.</a:t>
            </a:r>
          </a:p>
          <a:p>
            <a:endParaRPr lang="es-MX" dirty="0" smtClean="0"/>
          </a:p>
          <a:p>
            <a:endParaRPr lang="es-MX" dirty="0"/>
          </a:p>
        </p:txBody>
      </p:sp>
      <p:pic>
        <p:nvPicPr>
          <p:cNvPr id="4" name="Imagen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076056" y="3353166"/>
            <a:ext cx="3867397" cy="2900548"/>
          </a:xfrm>
          <a:prstGeom prst="rect">
            <a:avLst/>
          </a:prstGeom>
        </p:spPr>
      </p:pic>
    </p:spTree>
    <p:extLst>
      <p:ext uri="{BB962C8B-B14F-4D97-AF65-F5344CB8AC3E}">
        <p14:creationId xmlns:p14="http://schemas.microsoft.com/office/powerpoint/2010/main" val="139523199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ángulo redondeado 3"/>
          <p:cNvSpPr/>
          <p:nvPr/>
        </p:nvSpPr>
        <p:spPr>
          <a:xfrm>
            <a:off x="395536" y="373336"/>
            <a:ext cx="7992888" cy="936104"/>
          </a:xfrm>
          <a:prstGeom prst="roundRect">
            <a:avLst/>
          </a:prstGeom>
        </p:spPr>
        <p:style>
          <a:lnRef idx="3">
            <a:schemeClr val="lt1"/>
          </a:lnRef>
          <a:fillRef idx="1">
            <a:schemeClr val="accent3"/>
          </a:fillRef>
          <a:effectRef idx="1">
            <a:schemeClr val="accent3"/>
          </a:effectRef>
          <a:fontRef idx="minor">
            <a:schemeClr val="lt1"/>
          </a:fontRef>
        </p:style>
        <p:txBody>
          <a:bodyPr rtlCol="0" anchor="ctr"/>
          <a:lstStyle/>
          <a:p>
            <a:pPr algn="ctr"/>
            <a:endParaRPr lang="es-MX"/>
          </a:p>
        </p:txBody>
      </p:sp>
      <p:graphicFrame>
        <p:nvGraphicFramePr>
          <p:cNvPr id="5" name="4 Diagrama"/>
          <p:cNvGraphicFramePr/>
          <p:nvPr>
            <p:extLst>
              <p:ext uri="{D42A27DB-BD31-4B8C-83A1-F6EECF244321}">
                <p14:modId xmlns:p14="http://schemas.microsoft.com/office/powerpoint/2010/main" val="2729511810"/>
              </p:ext>
            </p:extLst>
          </p:nvPr>
        </p:nvGraphicFramePr>
        <p:xfrm>
          <a:off x="827584" y="1196752"/>
          <a:ext cx="7248128" cy="536014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6" name="5 CuadroTexto"/>
          <p:cNvSpPr txBox="1"/>
          <p:nvPr/>
        </p:nvSpPr>
        <p:spPr>
          <a:xfrm>
            <a:off x="683568" y="404664"/>
            <a:ext cx="6768752" cy="707886"/>
          </a:xfrm>
          <a:prstGeom prst="rect">
            <a:avLst/>
          </a:prstGeom>
          <a:noFill/>
        </p:spPr>
        <p:txBody>
          <a:bodyPr wrap="square" rtlCol="0">
            <a:spAutoFit/>
          </a:bodyPr>
          <a:lstStyle/>
          <a:p>
            <a:pPr lvl="0"/>
            <a:r>
              <a:rPr lang="es-MX" sz="2000" b="1" spc="50" dirty="0" smtClean="0">
                <a:ln w="9525" cmpd="sng">
                  <a:solidFill>
                    <a:schemeClr val="accent1"/>
                  </a:solidFill>
                  <a:prstDash val="solid"/>
                </a:ln>
                <a:solidFill>
                  <a:srgbClr val="70AD47">
                    <a:tint val="1000"/>
                  </a:srgbClr>
                </a:solidFill>
                <a:effectLst>
                  <a:glow rad="38100">
                    <a:schemeClr val="accent1">
                      <a:alpha val="40000"/>
                    </a:schemeClr>
                  </a:glow>
                </a:effectLst>
              </a:rPr>
              <a:t>PREPARACIÓN DE CLORURO DE COBRE A PARTIR DEL FOSFATO DE COBRE.</a:t>
            </a:r>
            <a:endParaRPr lang="es-MX" sz="2000" b="1" spc="50" dirty="0">
              <a:ln w="9525" cmpd="sng">
                <a:solidFill>
                  <a:schemeClr val="accent1"/>
                </a:solidFill>
                <a:prstDash val="solid"/>
              </a:ln>
              <a:solidFill>
                <a:srgbClr val="70AD47">
                  <a:tint val="1000"/>
                </a:srgbClr>
              </a:solidFill>
              <a:effectLst>
                <a:glow rad="38100">
                  <a:schemeClr val="accent1">
                    <a:alpha val="40000"/>
                  </a:schemeClr>
                </a:glow>
              </a:effectLst>
            </a:endParaRPr>
          </a:p>
        </p:txBody>
      </p:sp>
    </p:spTree>
    <p:extLst>
      <p:ext uri="{BB962C8B-B14F-4D97-AF65-F5344CB8AC3E}">
        <p14:creationId xmlns:p14="http://schemas.microsoft.com/office/powerpoint/2010/main" val="131515814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ángulo redondeado 3"/>
          <p:cNvSpPr/>
          <p:nvPr/>
        </p:nvSpPr>
        <p:spPr>
          <a:xfrm>
            <a:off x="467544" y="248454"/>
            <a:ext cx="7992888" cy="936104"/>
          </a:xfrm>
          <a:prstGeom prst="roundRect">
            <a:avLst/>
          </a:prstGeom>
        </p:spPr>
        <p:style>
          <a:lnRef idx="3">
            <a:schemeClr val="lt1"/>
          </a:lnRef>
          <a:fillRef idx="1">
            <a:schemeClr val="accent3"/>
          </a:fillRef>
          <a:effectRef idx="1">
            <a:schemeClr val="accent3"/>
          </a:effectRef>
          <a:fontRef idx="minor">
            <a:schemeClr val="lt1"/>
          </a:fontRef>
        </p:style>
        <p:txBody>
          <a:bodyPr rtlCol="0" anchor="ctr"/>
          <a:lstStyle/>
          <a:p>
            <a:pPr algn="ctr"/>
            <a:endParaRPr lang="es-MX"/>
          </a:p>
        </p:txBody>
      </p:sp>
      <p:graphicFrame>
        <p:nvGraphicFramePr>
          <p:cNvPr id="2" name="1 Diagrama"/>
          <p:cNvGraphicFramePr/>
          <p:nvPr>
            <p:extLst>
              <p:ext uri="{D42A27DB-BD31-4B8C-83A1-F6EECF244321}">
                <p14:modId xmlns:p14="http://schemas.microsoft.com/office/powerpoint/2010/main" val="2262294080"/>
              </p:ext>
            </p:extLst>
          </p:nvPr>
        </p:nvGraphicFramePr>
        <p:xfrm>
          <a:off x="179512" y="1397000"/>
          <a:ext cx="8784976" cy="512834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2 CuadroTexto"/>
          <p:cNvSpPr txBox="1"/>
          <p:nvPr/>
        </p:nvSpPr>
        <p:spPr>
          <a:xfrm>
            <a:off x="899592" y="362563"/>
            <a:ext cx="7560840" cy="707886"/>
          </a:xfrm>
          <a:prstGeom prst="rect">
            <a:avLst/>
          </a:prstGeom>
          <a:noFill/>
        </p:spPr>
        <p:txBody>
          <a:bodyPr wrap="square" rtlCol="0">
            <a:spAutoFit/>
          </a:bodyPr>
          <a:lstStyle/>
          <a:p>
            <a:pPr lvl="0"/>
            <a:r>
              <a:rPr lang="es-MX" sz="2000" b="1" spc="50" dirty="0" smtClean="0">
                <a:ln w="9525" cmpd="sng">
                  <a:solidFill>
                    <a:schemeClr val="accent1"/>
                  </a:solidFill>
                  <a:prstDash val="solid"/>
                </a:ln>
                <a:solidFill>
                  <a:srgbClr val="70AD47">
                    <a:tint val="1000"/>
                  </a:srgbClr>
                </a:solidFill>
                <a:effectLst>
                  <a:glow rad="38100">
                    <a:schemeClr val="accent1">
                      <a:alpha val="40000"/>
                    </a:schemeClr>
                  </a:glow>
                </a:effectLst>
              </a:rPr>
              <a:t>RECUPERACIÓN DEL COBRE METÁLICO A PARTIR DEL CLORURO DE COBRE.</a:t>
            </a:r>
            <a:endParaRPr lang="es-MX" sz="2000" b="1" spc="50" dirty="0">
              <a:ln w="9525" cmpd="sng">
                <a:solidFill>
                  <a:schemeClr val="accent1"/>
                </a:solidFill>
                <a:prstDash val="solid"/>
              </a:ln>
              <a:solidFill>
                <a:srgbClr val="70AD47">
                  <a:tint val="1000"/>
                </a:srgbClr>
              </a:solidFill>
              <a:effectLst>
                <a:glow rad="38100">
                  <a:schemeClr val="accent1">
                    <a:alpha val="40000"/>
                  </a:schemeClr>
                </a:glow>
              </a:effectLst>
            </a:endParaRPr>
          </a:p>
        </p:txBody>
      </p:sp>
    </p:spTree>
    <p:extLst>
      <p:ext uri="{BB962C8B-B14F-4D97-AF65-F5344CB8AC3E}">
        <p14:creationId xmlns:p14="http://schemas.microsoft.com/office/powerpoint/2010/main" val="330556679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adroTexto 1"/>
          <p:cNvSpPr txBox="1"/>
          <p:nvPr/>
        </p:nvSpPr>
        <p:spPr>
          <a:xfrm>
            <a:off x="899592" y="1340768"/>
            <a:ext cx="7200800" cy="2123658"/>
          </a:xfrm>
          <a:prstGeom prst="rect">
            <a:avLst/>
          </a:prstGeom>
          <a:noFill/>
        </p:spPr>
        <p:txBody>
          <a:bodyPr wrap="square" rtlCol="0">
            <a:spAutoFit/>
          </a:bodyPr>
          <a:lstStyle/>
          <a:p>
            <a:pPr algn="ctr"/>
            <a:r>
              <a:rPr lang="es-MX" sz="6600" b="1" dirty="0" smtClean="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latin typeface="Copperplate Gothic Bold" panose="020E0705020206020404" pitchFamily="34" charset="0"/>
              </a:rPr>
              <a:t>Fotografías de la practica</a:t>
            </a:r>
            <a:endParaRPr lang="es-MX" sz="6600" b="1" dirty="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latin typeface="Copperplate Gothic Bold" panose="020E0705020206020404" pitchFamily="34" charset="0"/>
            </a:endParaRPr>
          </a:p>
        </p:txBody>
      </p:sp>
      <p:pic>
        <p:nvPicPr>
          <p:cNvPr id="4" name="Imagen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952" y="3645024"/>
            <a:ext cx="3867397" cy="2900548"/>
          </a:xfrm>
          <a:prstGeom prst="rect">
            <a:avLst/>
          </a:prstGeom>
        </p:spPr>
      </p:pic>
    </p:spTree>
    <p:extLst>
      <p:ext uri="{BB962C8B-B14F-4D97-AF65-F5344CB8AC3E}">
        <p14:creationId xmlns:p14="http://schemas.microsoft.com/office/powerpoint/2010/main" val="126184049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5" name="24 Imagen"/>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11560" y="937270"/>
            <a:ext cx="3168352" cy="3456384"/>
          </a:xfrm>
          <a:prstGeom prst="rect">
            <a:avLst/>
          </a:prstGeom>
          <a:ln w="228600" cap="sq" cmpd="thickThin">
            <a:solidFill>
              <a:srgbClr val="000000"/>
            </a:solidFill>
            <a:prstDash val="solid"/>
            <a:miter lim="800000"/>
          </a:ln>
          <a:effectLst>
            <a:innerShdw blurRad="76200">
              <a:srgbClr val="000000"/>
            </a:innerShdw>
          </a:effectLst>
        </p:spPr>
      </p:pic>
      <p:pic>
        <p:nvPicPr>
          <p:cNvPr id="27" name="26 Imagen"/>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004048" y="749798"/>
            <a:ext cx="2592288" cy="3831329"/>
          </a:xfrm>
          <a:prstGeom prst="rect">
            <a:avLst/>
          </a:prstGeom>
          <a:ln w="228600" cap="sq" cmpd="thickThin">
            <a:solidFill>
              <a:srgbClr val="000000"/>
            </a:solidFill>
            <a:prstDash val="solid"/>
            <a:miter lim="800000"/>
          </a:ln>
          <a:effectLst>
            <a:innerShdw blurRad="76200">
              <a:srgbClr val="000000"/>
            </a:innerShdw>
          </a:effectLst>
        </p:spPr>
      </p:pic>
    </p:spTree>
    <p:extLst>
      <p:ext uri="{BB962C8B-B14F-4D97-AF65-F5344CB8AC3E}">
        <p14:creationId xmlns:p14="http://schemas.microsoft.com/office/powerpoint/2010/main" val="172091403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27 Imagen"/>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259632" y="692696"/>
            <a:ext cx="5976664" cy="2592288"/>
          </a:xfrm>
          <a:prstGeom prst="rect">
            <a:avLst/>
          </a:prstGeom>
          <a:ln w="127000" cap="sq">
            <a:solidFill>
              <a:srgbClr val="000000"/>
            </a:solidFill>
            <a:miter lim="800000"/>
          </a:ln>
          <a:effectLst>
            <a:outerShdw blurRad="57150" dist="50800" dir="2700000" algn="tl" rotWithShape="0">
              <a:srgbClr val="000000">
                <a:alpha val="40000"/>
              </a:srgbClr>
            </a:outerShdw>
          </a:effectLst>
        </p:spPr>
      </p:pic>
      <p:pic>
        <p:nvPicPr>
          <p:cNvPr id="4" name="29 Imagen"/>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43608" y="3933056"/>
            <a:ext cx="6912768" cy="2520280"/>
          </a:xfrm>
          <a:prstGeom prst="rect">
            <a:avLst/>
          </a:prstGeom>
          <a:ln w="127000" cap="sq">
            <a:solidFill>
              <a:srgbClr val="000000"/>
            </a:solidFill>
            <a:miter lim="800000"/>
          </a:ln>
          <a:effectLst>
            <a:outerShdw blurRad="57150" dist="50800" dir="2700000" algn="tl" rotWithShape="0">
              <a:srgbClr val="000000">
                <a:alpha val="40000"/>
              </a:srgbClr>
            </a:outerShdw>
          </a:effectLst>
        </p:spPr>
      </p:pic>
    </p:spTree>
    <p:extLst>
      <p:ext uri="{BB962C8B-B14F-4D97-AF65-F5344CB8AC3E}">
        <p14:creationId xmlns:p14="http://schemas.microsoft.com/office/powerpoint/2010/main" val="4197230252"/>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3 Imagen"/>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43608" y="369888"/>
            <a:ext cx="2808312" cy="3456384"/>
          </a:xfrm>
          <a:prstGeom prst="rect">
            <a:avLst/>
          </a:prstGeom>
          <a:ln w="228600" cap="sq" cmpd="thickThin">
            <a:solidFill>
              <a:srgbClr val="000000"/>
            </a:solidFill>
            <a:prstDash val="solid"/>
            <a:miter lim="800000"/>
          </a:ln>
          <a:effectLst>
            <a:innerShdw blurRad="76200">
              <a:srgbClr val="000000"/>
            </a:innerShdw>
          </a:effectLst>
        </p:spPr>
      </p:pic>
      <p:pic>
        <p:nvPicPr>
          <p:cNvPr id="5" name="4 Imagen"/>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27584" y="4437112"/>
            <a:ext cx="5220362" cy="1777540"/>
          </a:xfrm>
          <a:prstGeom prst="rect">
            <a:avLst/>
          </a:prstGeom>
          <a:ln w="228600" cap="sq" cmpd="thickThin">
            <a:solidFill>
              <a:srgbClr val="000000"/>
            </a:solidFill>
            <a:prstDash val="solid"/>
            <a:miter lim="800000"/>
          </a:ln>
          <a:effectLst>
            <a:innerShdw blurRad="76200">
              <a:srgbClr val="000000"/>
            </a:innerShdw>
          </a:effectLst>
        </p:spPr>
      </p:pic>
      <p:pic>
        <p:nvPicPr>
          <p:cNvPr id="7" name="6 Imagen"/>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932040" y="291265"/>
            <a:ext cx="3672408" cy="3840427"/>
          </a:xfrm>
          <a:prstGeom prst="rect">
            <a:avLst/>
          </a:prstGeom>
          <a:ln w="228600" cap="sq" cmpd="thickThin">
            <a:solidFill>
              <a:srgbClr val="000000"/>
            </a:solidFill>
            <a:prstDash val="solid"/>
            <a:miter lim="800000"/>
          </a:ln>
          <a:effectLst>
            <a:innerShdw blurRad="76200">
              <a:srgbClr val="000000"/>
            </a:innerShdw>
          </a:effectLst>
        </p:spPr>
      </p:pic>
    </p:spTree>
    <p:extLst>
      <p:ext uri="{BB962C8B-B14F-4D97-AF65-F5344CB8AC3E}">
        <p14:creationId xmlns:p14="http://schemas.microsoft.com/office/powerpoint/2010/main" val="51240771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5 Imagen"/>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563888" y="2852936"/>
            <a:ext cx="4536504" cy="3312368"/>
          </a:xfrm>
          <a:prstGeom prst="rect">
            <a:avLst/>
          </a:prstGeom>
          <a:ln w="228600" cap="sq" cmpd="thickThin">
            <a:solidFill>
              <a:srgbClr val="000000"/>
            </a:solidFill>
            <a:prstDash val="solid"/>
            <a:miter lim="800000"/>
          </a:ln>
          <a:effectLst>
            <a:innerShdw blurRad="76200">
              <a:srgbClr val="000000"/>
            </a:innerShdw>
          </a:effectLst>
        </p:spPr>
      </p:pic>
      <p:pic>
        <p:nvPicPr>
          <p:cNvPr id="4" name="7 Imagen"/>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9552" y="1232896"/>
            <a:ext cx="4104456" cy="3240080"/>
          </a:xfrm>
          <a:prstGeom prst="rect">
            <a:avLst/>
          </a:prstGeom>
          <a:ln w="228600" cap="sq" cmpd="thickThin">
            <a:solidFill>
              <a:srgbClr val="000000"/>
            </a:solidFill>
            <a:prstDash val="solid"/>
            <a:miter lim="800000"/>
          </a:ln>
          <a:effectLst>
            <a:innerShdw blurRad="76200">
              <a:srgbClr val="000000"/>
            </a:innerShdw>
          </a:effectLst>
        </p:spPr>
      </p:pic>
    </p:spTree>
    <p:extLst>
      <p:ext uri="{BB962C8B-B14F-4D97-AF65-F5344CB8AC3E}">
        <p14:creationId xmlns:p14="http://schemas.microsoft.com/office/powerpoint/2010/main" val="1130438454"/>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7 Imagen"/>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83568" y="1124745"/>
            <a:ext cx="3840426" cy="2160240"/>
          </a:xfrm>
          <a:prstGeom prst="rect">
            <a:avLst/>
          </a:prstGeom>
          <a:ln w="228600" cap="sq" cmpd="thickThin">
            <a:solidFill>
              <a:srgbClr val="000000"/>
            </a:solidFill>
            <a:prstDash val="solid"/>
            <a:miter lim="800000"/>
          </a:ln>
          <a:effectLst>
            <a:innerShdw blurRad="76200">
              <a:srgbClr val="000000"/>
            </a:innerShdw>
          </a:effectLst>
        </p:spPr>
      </p:pic>
      <p:pic>
        <p:nvPicPr>
          <p:cNvPr id="9" name="6 Imagen"/>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292080" y="1124744"/>
            <a:ext cx="3024336" cy="5376597"/>
          </a:xfrm>
          <a:prstGeom prst="rect">
            <a:avLst/>
          </a:prstGeom>
          <a:ln w="228600" cap="sq" cmpd="thickThin">
            <a:solidFill>
              <a:srgbClr val="000000"/>
            </a:solidFill>
            <a:prstDash val="solid"/>
            <a:miter lim="800000"/>
          </a:ln>
          <a:effectLst>
            <a:innerShdw blurRad="76200">
              <a:srgbClr val="000000"/>
            </a:innerShdw>
          </a:effectLst>
        </p:spPr>
      </p:pic>
    </p:spTree>
    <p:extLst>
      <p:ext uri="{BB962C8B-B14F-4D97-AF65-F5344CB8AC3E}">
        <p14:creationId xmlns:p14="http://schemas.microsoft.com/office/powerpoint/2010/main" val="173598380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539552" y="188640"/>
            <a:ext cx="7772400" cy="944364"/>
          </a:xfrm>
        </p:spPr>
        <p:txBody>
          <a:bodyPr/>
          <a:lstStyle/>
          <a:p>
            <a:pPr marL="571500" indent="-571500" algn="ctr">
              <a:buFont typeface="Arial" panose="020B0604020202020204" pitchFamily="34" charset="0"/>
              <a:buChar char="•"/>
            </a:pPr>
            <a:r>
              <a:rPr lang="es-MX" dirty="0" smtClean="0">
                <a:solidFill>
                  <a:schemeClr val="bg1"/>
                </a:solidFill>
              </a:rPr>
              <a:t>Fundamento</a:t>
            </a:r>
            <a:endParaRPr lang="es-MX" dirty="0">
              <a:solidFill>
                <a:schemeClr val="bg1"/>
              </a:solidFill>
            </a:endParaRPr>
          </a:p>
        </p:txBody>
      </p:sp>
      <p:sp>
        <p:nvSpPr>
          <p:cNvPr id="3" name="2 Marcador de texto"/>
          <p:cNvSpPr>
            <a:spLocks noGrp="1"/>
          </p:cNvSpPr>
          <p:nvPr>
            <p:ph type="body" idx="1"/>
          </p:nvPr>
        </p:nvSpPr>
        <p:spPr>
          <a:xfrm>
            <a:off x="215008" y="1196752"/>
            <a:ext cx="8677472" cy="4289648"/>
          </a:xfrm>
        </p:spPr>
        <p:txBody>
          <a:bodyPr>
            <a:noAutofit/>
          </a:bodyPr>
          <a:lstStyle/>
          <a:p>
            <a:pPr algn="just"/>
            <a:r>
              <a:rPr lang="es-MX" sz="2000" dirty="0">
                <a:solidFill>
                  <a:schemeClr val="bg1"/>
                </a:solidFill>
                <a:latin typeface="Sylfaen" panose="010A0502050306030303" pitchFamily="18" charset="0"/>
              </a:rPr>
              <a:t>La </a:t>
            </a:r>
            <a:r>
              <a:rPr lang="es-MX" sz="2000" i="1" dirty="0">
                <a:solidFill>
                  <a:schemeClr val="tx1"/>
                </a:solidFill>
                <a:latin typeface="Sylfaen" panose="010A0502050306030303" pitchFamily="18" charset="0"/>
              </a:rPr>
              <a:t>ley de conservación de la masa o ley de conservación de la materia o ley de </a:t>
            </a:r>
            <a:r>
              <a:rPr lang="es-MX" sz="2000" i="1" dirty="0" err="1">
                <a:solidFill>
                  <a:schemeClr val="tx1"/>
                </a:solidFill>
                <a:latin typeface="Sylfaen" panose="010A0502050306030303" pitchFamily="18" charset="0"/>
              </a:rPr>
              <a:t>Lomonósov</a:t>
            </a:r>
            <a:r>
              <a:rPr lang="es-MX" sz="2000" i="1" dirty="0">
                <a:solidFill>
                  <a:schemeClr val="tx1"/>
                </a:solidFill>
                <a:latin typeface="Sylfaen" panose="010A0502050306030303" pitchFamily="18" charset="0"/>
              </a:rPr>
              <a:t>-Lavoisier </a:t>
            </a:r>
            <a:r>
              <a:rPr lang="es-MX" sz="2000" dirty="0">
                <a:solidFill>
                  <a:schemeClr val="bg1"/>
                </a:solidFill>
                <a:latin typeface="Sylfaen" panose="010A0502050306030303" pitchFamily="18" charset="0"/>
              </a:rPr>
              <a:t>es una de las leyes fundamentales en todas las ciencias naturales. Fue elaborada independientemente por Mijaíl Lomonósov en1745 y por Antoine Lavoisier en 1785. Se puede enunciar como «En una reacción química ordinaria la masa permanece constante, es decir, la masa consumida de los reactivos es igual a la masa obtenida de los productos». </a:t>
            </a:r>
          </a:p>
          <a:p>
            <a:pPr algn="just"/>
            <a:endParaRPr lang="es-MX" sz="2000" dirty="0" smtClean="0">
              <a:solidFill>
                <a:schemeClr val="bg1"/>
              </a:solidFill>
              <a:latin typeface="Sylfaen" panose="010A0502050306030303" pitchFamily="18" charset="0"/>
            </a:endParaRPr>
          </a:p>
          <a:p>
            <a:pPr algn="just"/>
            <a:r>
              <a:rPr lang="es-MX" sz="2000" dirty="0" smtClean="0">
                <a:solidFill>
                  <a:schemeClr val="bg1"/>
                </a:solidFill>
                <a:latin typeface="Sylfaen" panose="010A0502050306030303" pitchFamily="18" charset="0"/>
              </a:rPr>
              <a:t>Una </a:t>
            </a:r>
            <a:r>
              <a:rPr lang="es-MX" sz="2000" dirty="0">
                <a:solidFill>
                  <a:schemeClr val="bg1"/>
                </a:solidFill>
                <a:latin typeface="Sylfaen" panose="010A0502050306030303" pitchFamily="18" charset="0"/>
              </a:rPr>
              <a:t>salvedad que hay que tener en cuenta es la existencia de las reacciones nucleares, en las que la masa sí se modifica de forma sutil, en estos casos en la suma de masas hay que tener en cuenta la equivalencia entre masa y energía. Esta ley es fundamental para una adecuada comprensión de la química. Está detrás de la descripción habitual de las reacciones químicas mediante la ecuación química, y de los métodos gravimétricos de la química analítica. </a:t>
            </a:r>
          </a:p>
        </p:txBody>
      </p:sp>
    </p:spTree>
    <p:extLst>
      <p:ext uri="{BB962C8B-B14F-4D97-AF65-F5344CB8AC3E}">
        <p14:creationId xmlns:p14="http://schemas.microsoft.com/office/powerpoint/2010/main" val="401987098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adroTexto 1"/>
          <p:cNvSpPr txBox="1"/>
          <p:nvPr/>
        </p:nvSpPr>
        <p:spPr>
          <a:xfrm>
            <a:off x="467544" y="1700808"/>
            <a:ext cx="8460432" cy="2523768"/>
          </a:xfrm>
          <a:prstGeom prst="rect">
            <a:avLst/>
          </a:prstGeom>
          <a:noFill/>
        </p:spPr>
        <p:txBody>
          <a:bodyPr wrap="square" rtlCol="0">
            <a:spAutoFit/>
          </a:bodyPr>
          <a:lstStyle/>
          <a:p>
            <a:pPr algn="just"/>
            <a:r>
              <a:rPr lang="es-MX" sz="2000" dirty="0">
                <a:solidFill>
                  <a:schemeClr val="bg1"/>
                </a:solidFill>
                <a:latin typeface="Sylfaen" panose="010A0502050306030303" pitchFamily="18" charset="0"/>
              </a:rPr>
              <a:t>La Ley de la conservación de la materia señala que la cantidad de materia se mide por su peso; como el peso permanece constante durante cualquier reacción química, la materia también permanece constante. </a:t>
            </a:r>
          </a:p>
          <a:p>
            <a:pPr algn="just"/>
            <a:endParaRPr lang="es-MX" sz="2000" dirty="0" smtClean="0">
              <a:solidFill>
                <a:schemeClr val="bg1"/>
              </a:solidFill>
              <a:latin typeface="Sylfaen" panose="010A0502050306030303" pitchFamily="18" charset="0"/>
            </a:endParaRPr>
          </a:p>
          <a:p>
            <a:pPr algn="just"/>
            <a:endParaRPr lang="es-MX" sz="2000" dirty="0">
              <a:solidFill>
                <a:schemeClr val="bg1"/>
              </a:solidFill>
              <a:latin typeface="Sylfaen" panose="010A0502050306030303" pitchFamily="18" charset="0"/>
            </a:endParaRPr>
          </a:p>
          <a:p>
            <a:pPr algn="just"/>
            <a:r>
              <a:rPr lang="es-MX" sz="2000" dirty="0" smtClean="0">
                <a:solidFill>
                  <a:schemeClr val="bg1"/>
                </a:solidFill>
                <a:latin typeface="Sylfaen" panose="010A0502050306030303" pitchFamily="18" charset="0"/>
              </a:rPr>
              <a:t>Un </a:t>
            </a:r>
            <a:r>
              <a:rPr lang="es-MX" sz="2000" dirty="0">
                <a:solidFill>
                  <a:schemeClr val="bg1"/>
                </a:solidFill>
                <a:latin typeface="Sylfaen" panose="010A0502050306030303" pitchFamily="18" charset="0"/>
              </a:rPr>
              <a:t>cambio ya sea físico o químico no provoca la creación o la destrucción de materia sino únicamente un reordenamiento de las partículas constituyentes </a:t>
            </a:r>
          </a:p>
          <a:p>
            <a:endParaRPr lang="es-MX" dirty="0"/>
          </a:p>
        </p:txBody>
      </p:sp>
      <p:sp>
        <p:nvSpPr>
          <p:cNvPr id="3" name="CuadroTexto 2"/>
          <p:cNvSpPr txBox="1"/>
          <p:nvPr/>
        </p:nvSpPr>
        <p:spPr>
          <a:xfrm>
            <a:off x="3176349" y="476672"/>
            <a:ext cx="3042821" cy="584775"/>
          </a:xfrm>
          <a:prstGeom prst="rect">
            <a:avLst/>
          </a:prstGeom>
          <a:noFill/>
        </p:spPr>
        <p:txBody>
          <a:bodyPr wrap="none" rtlCol="0">
            <a:spAutoFit/>
          </a:bodyPr>
          <a:lstStyle/>
          <a:p>
            <a:pPr marL="285750" indent="-285750">
              <a:buFont typeface="Arial" panose="020B0604020202020204" pitchFamily="34" charset="0"/>
              <a:buChar char="•"/>
            </a:pPr>
            <a:r>
              <a:rPr lang="es-MX" sz="3200" dirty="0">
                <a:solidFill>
                  <a:schemeClr val="bg1"/>
                </a:solidFill>
              </a:rPr>
              <a:t>Fundamento</a:t>
            </a:r>
            <a:endParaRPr lang="es-MX" dirty="0"/>
          </a:p>
        </p:txBody>
      </p:sp>
    </p:spTree>
    <p:extLst>
      <p:ext uri="{BB962C8B-B14F-4D97-AF65-F5344CB8AC3E}">
        <p14:creationId xmlns:p14="http://schemas.microsoft.com/office/powerpoint/2010/main" val="2855901739"/>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sz="quarter" idx="4294967295"/>
          </p:nvPr>
        </p:nvSpPr>
        <p:spPr>
          <a:xfrm>
            <a:off x="611560" y="749472"/>
            <a:ext cx="7957319" cy="2577918"/>
          </a:xfrm>
        </p:spPr>
        <p:txBody>
          <a:bodyPr/>
          <a:lstStyle/>
          <a:p>
            <a:endParaRPr lang="es-MX" dirty="0"/>
          </a:p>
          <a:p>
            <a:pPr marL="514350" indent="-514350" algn="just">
              <a:buAutoNum type="arabicPeriod"/>
            </a:pPr>
            <a:r>
              <a:rPr lang="es-MX" dirty="0" smtClean="0">
                <a:solidFill>
                  <a:schemeClr val="bg1"/>
                </a:solidFill>
                <a:latin typeface="Sylfaen" panose="010A0502050306030303" pitchFamily="18" charset="0"/>
              </a:rPr>
              <a:t>Calcular </a:t>
            </a:r>
            <a:r>
              <a:rPr lang="es-MX" dirty="0">
                <a:solidFill>
                  <a:schemeClr val="bg1"/>
                </a:solidFill>
                <a:latin typeface="Sylfaen" panose="010A0502050306030303" pitchFamily="18" charset="0"/>
              </a:rPr>
              <a:t>teóricamente la cantidad de cloruro de cobre que se obtendrá a partir de 0.1 g de metal cobre. A partir de ello calcular también, el rendimiento de su proceso hasta obtener nuevamente el cobre metálico. </a:t>
            </a:r>
          </a:p>
          <a:p>
            <a:endParaRPr lang="es-MX" dirty="0"/>
          </a:p>
        </p:txBody>
      </p:sp>
      <p:sp>
        <p:nvSpPr>
          <p:cNvPr id="4" name="3 CuadroTexto"/>
          <p:cNvSpPr txBox="1"/>
          <p:nvPr/>
        </p:nvSpPr>
        <p:spPr>
          <a:xfrm>
            <a:off x="1403648" y="3584049"/>
            <a:ext cx="648072" cy="276999"/>
          </a:xfrm>
          <a:prstGeom prst="rect">
            <a:avLst/>
          </a:prstGeom>
          <a:noFill/>
        </p:spPr>
        <p:txBody>
          <a:bodyPr wrap="square" rtlCol="0">
            <a:spAutoFit/>
          </a:bodyPr>
          <a:lstStyle/>
          <a:p>
            <a:r>
              <a:rPr lang="es-MX" sz="1200" dirty="0" smtClean="0"/>
              <a:t>2</a:t>
            </a:r>
            <a:endParaRPr lang="es-MX" dirty="0"/>
          </a:p>
        </p:txBody>
      </p:sp>
      <p:sp>
        <p:nvSpPr>
          <p:cNvPr id="5" name="4 CuadroTexto"/>
          <p:cNvSpPr txBox="1"/>
          <p:nvPr/>
        </p:nvSpPr>
        <p:spPr>
          <a:xfrm>
            <a:off x="755576" y="3515523"/>
            <a:ext cx="4536504" cy="1200329"/>
          </a:xfrm>
          <a:prstGeom prst="rect">
            <a:avLst/>
          </a:prstGeom>
          <a:noFill/>
        </p:spPr>
        <p:txBody>
          <a:bodyPr wrap="square" rtlCol="0">
            <a:spAutoFit/>
          </a:bodyPr>
          <a:lstStyle/>
          <a:p>
            <a:r>
              <a:rPr lang="es-MX" dirty="0" smtClean="0"/>
              <a:t>CuCl</a:t>
            </a:r>
          </a:p>
          <a:p>
            <a:endParaRPr lang="es-MX" dirty="0"/>
          </a:p>
          <a:p>
            <a:r>
              <a:rPr lang="es-MX" dirty="0" smtClean="0"/>
              <a:t>Cu = 63.5</a:t>
            </a:r>
          </a:p>
          <a:p>
            <a:r>
              <a:rPr lang="es-MX" dirty="0" smtClean="0"/>
              <a:t>Cl = 35 x 2 = 70</a:t>
            </a:r>
            <a:endParaRPr lang="es-MX" dirty="0"/>
          </a:p>
        </p:txBody>
      </p:sp>
      <p:sp>
        <p:nvSpPr>
          <p:cNvPr id="6" name="5 CuadroTexto"/>
          <p:cNvSpPr txBox="1"/>
          <p:nvPr/>
        </p:nvSpPr>
        <p:spPr>
          <a:xfrm>
            <a:off x="3455876" y="3869090"/>
            <a:ext cx="3528392" cy="646331"/>
          </a:xfrm>
          <a:prstGeom prst="rect">
            <a:avLst/>
          </a:prstGeom>
          <a:noFill/>
        </p:spPr>
        <p:txBody>
          <a:bodyPr wrap="square" rtlCol="0">
            <a:spAutoFit/>
          </a:bodyPr>
          <a:lstStyle/>
          <a:p>
            <a:r>
              <a:rPr lang="es-MX" dirty="0" smtClean="0"/>
              <a:t>CuCl        133.5                   ?</a:t>
            </a:r>
          </a:p>
          <a:p>
            <a:r>
              <a:rPr lang="es-MX" dirty="0" smtClean="0"/>
              <a:t>Cu             63.5                  0.1g</a:t>
            </a:r>
            <a:endParaRPr lang="es-MX" dirty="0"/>
          </a:p>
        </p:txBody>
      </p:sp>
      <p:cxnSp>
        <p:nvCxnSpPr>
          <p:cNvPr id="8" name="7 Conector recto"/>
          <p:cNvCxnSpPr/>
          <p:nvPr/>
        </p:nvCxnSpPr>
        <p:spPr>
          <a:xfrm>
            <a:off x="5436096" y="4005064"/>
            <a:ext cx="504056" cy="0"/>
          </a:xfrm>
          <a:prstGeom prst="line">
            <a:avLst/>
          </a:prstGeom>
        </p:spPr>
        <p:style>
          <a:lnRef idx="3">
            <a:schemeClr val="dk1"/>
          </a:lnRef>
          <a:fillRef idx="0">
            <a:schemeClr val="dk1"/>
          </a:fillRef>
          <a:effectRef idx="2">
            <a:schemeClr val="dk1"/>
          </a:effectRef>
          <a:fontRef idx="minor">
            <a:schemeClr val="tx1"/>
          </a:fontRef>
        </p:style>
      </p:cxnSp>
      <p:cxnSp>
        <p:nvCxnSpPr>
          <p:cNvPr id="9" name="8 Conector recto"/>
          <p:cNvCxnSpPr/>
          <p:nvPr/>
        </p:nvCxnSpPr>
        <p:spPr>
          <a:xfrm>
            <a:off x="5436096" y="4365104"/>
            <a:ext cx="504056" cy="0"/>
          </a:xfrm>
          <a:prstGeom prst="line">
            <a:avLst/>
          </a:prstGeom>
        </p:spPr>
        <p:style>
          <a:lnRef idx="3">
            <a:schemeClr val="dk1"/>
          </a:lnRef>
          <a:fillRef idx="0">
            <a:schemeClr val="dk1"/>
          </a:fillRef>
          <a:effectRef idx="2">
            <a:schemeClr val="dk1"/>
          </a:effectRef>
          <a:fontRef idx="minor">
            <a:schemeClr val="tx1"/>
          </a:fontRef>
        </p:style>
      </p:cxnSp>
      <mc:AlternateContent xmlns:mc="http://schemas.openxmlformats.org/markup-compatibility/2006" xmlns:a14="http://schemas.microsoft.com/office/drawing/2010/main">
        <mc:Choice Requires="a14">
          <p:sp>
            <p:nvSpPr>
              <p:cNvPr id="11" name="10 CuadroTexto"/>
              <p:cNvSpPr txBox="1"/>
              <p:nvPr/>
            </p:nvSpPr>
            <p:spPr>
              <a:xfrm>
                <a:off x="4067944" y="4725144"/>
                <a:ext cx="1650708" cy="489686"/>
              </a:xfrm>
              <a:prstGeom prst="rect">
                <a:avLst/>
              </a:prstGeom>
              <a:noFill/>
            </p:spPr>
            <p:txBody>
              <a:bodyPr wrap="none" rtlCol="0">
                <a:spAutoFit/>
              </a:bodyPr>
              <a:lstStyle/>
              <a:p>
                <a:r>
                  <a:rPr lang="es-MX" dirty="0" smtClean="0"/>
                  <a:t>CuCl</a:t>
                </a:r>
                <a14:m>
                  <m:oMath xmlns:m="http://schemas.openxmlformats.org/officeDocument/2006/math">
                    <m:r>
                      <a:rPr lang="es-MX" i="1" smtClean="0">
                        <a:latin typeface="Cambria Math"/>
                      </a:rPr>
                      <m:t>=</m:t>
                    </m:r>
                    <m:r>
                      <a:rPr lang="es-MX" b="0" i="1" smtClean="0">
                        <a:latin typeface="Cambria Math"/>
                      </a:rPr>
                      <m:t>0.1</m:t>
                    </m:r>
                    <m:f>
                      <m:fPr>
                        <m:ctrlPr>
                          <a:rPr lang="es-MX" i="1" smtClean="0">
                            <a:latin typeface="Cambria Math" panose="02040503050406030204" pitchFamily="18" charset="0"/>
                          </a:rPr>
                        </m:ctrlPr>
                      </m:fPr>
                      <m:num>
                        <m:r>
                          <a:rPr lang="es-MX" b="0" i="1" smtClean="0">
                            <a:latin typeface="Cambria Math"/>
                          </a:rPr>
                          <m:t>133.5</m:t>
                        </m:r>
                      </m:num>
                      <m:den>
                        <m:r>
                          <a:rPr lang="es-MX" b="0" i="1" smtClean="0">
                            <a:latin typeface="Cambria Math"/>
                          </a:rPr>
                          <m:t>63.5</m:t>
                        </m:r>
                      </m:den>
                    </m:f>
                  </m:oMath>
                </a14:m>
                <a:endParaRPr lang="es-MX" dirty="0"/>
              </a:p>
            </p:txBody>
          </p:sp>
        </mc:Choice>
        <mc:Fallback xmlns="">
          <p:sp>
            <p:nvSpPr>
              <p:cNvPr id="11" name="10 CuadroTexto"/>
              <p:cNvSpPr txBox="1">
                <a:spLocks noRot="1" noChangeAspect="1" noMove="1" noResize="1" noEditPoints="1" noAdjustHandles="1" noChangeArrowheads="1" noChangeShapeType="1" noTextEdit="1"/>
              </p:cNvSpPr>
              <p:nvPr/>
            </p:nvSpPr>
            <p:spPr>
              <a:xfrm>
                <a:off x="4067944" y="4725144"/>
                <a:ext cx="1650708" cy="489686"/>
              </a:xfrm>
              <a:prstGeom prst="rect">
                <a:avLst/>
              </a:prstGeom>
              <a:blipFill rotWithShape="1">
                <a:blip r:embed="rId2"/>
                <a:stretch>
                  <a:fillRect l="-2952" b="-11250"/>
                </a:stretch>
              </a:blipFill>
            </p:spPr>
            <p:txBody>
              <a:bodyPr/>
              <a:lstStyle/>
              <a:p>
                <a:r>
                  <a:rPr lang="es-MX">
                    <a:noFill/>
                  </a:rPr>
                  <a:t> </a:t>
                </a:r>
              </a:p>
            </p:txBody>
          </p:sp>
        </mc:Fallback>
      </mc:AlternateContent>
      <p:sp>
        <p:nvSpPr>
          <p:cNvPr id="12" name="11 CuadroTexto"/>
          <p:cNvSpPr txBox="1"/>
          <p:nvPr/>
        </p:nvSpPr>
        <p:spPr>
          <a:xfrm>
            <a:off x="4211960" y="5373216"/>
            <a:ext cx="2016224" cy="369332"/>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wrap="square" rtlCol="0">
            <a:spAutoFit/>
          </a:bodyPr>
          <a:lstStyle/>
          <a:p>
            <a:r>
              <a:rPr lang="es-MX" dirty="0" smtClean="0"/>
              <a:t>CuCl = 0.21g</a:t>
            </a:r>
            <a:endParaRPr lang="es-MX" dirty="0"/>
          </a:p>
        </p:txBody>
      </p:sp>
    </p:spTree>
    <p:extLst>
      <p:ext uri="{BB962C8B-B14F-4D97-AF65-F5344CB8AC3E}">
        <p14:creationId xmlns:p14="http://schemas.microsoft.com/office/powerpoint/2010/main" val="248717854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sz="quarter" idx="4294967295"/>
          </p:nvPr>
        </p:nvSpPr>
        <p:spPr>
          <a:xfrm>
            <a:off x="251520" y="116632"/>
            <a:ext cx="8642350" cy="6192838"/>
          </a:xfrm>
        </p:spPr>
        <p:txBody>
          <a:bodyPr>
            <a:normAutofit/>
          </a:bodyPr>
          <a:lstStyle/>
          <a:p>
            <a:pPr marL="0" indent="0" algn="just">
              <a:buNone/>
            </a:pPr>
            <a:r>
              <a:rPr lang="es-MX" dirty="0"/>
              <a:t>2. </a:t>
            </a:r>
            <a:r>
              <a:rPr lang="es-MX" dirty="0">
                <a:solidFill>
                  <a:schemeClr val="bg1"/>
                </a:solidFill>
                <a:latin typeface="Sylfaen" panose="010A0502050306030303" pitchFamily="18" charset="0"/>
              </a:rPr>
              <a:t>Investigar los conceptos de: fórmula química, reacción química, ecuación química y porcentaje de rendimiento. </a:t>
            </a:r>
          </a:p>
          <a:p>
            <a:pPr algn="just">
              <a:buFont typeface="Wingdings" panose="05000000000000000000" pitchFamily="2" charset="2"/>
              <a:buChar char="q"/>
            </a:pPr>
            <a:r>
              <a:rPr lang="es-MX" dirty="0" smtClean="0">
                <a:solidFill>
                  <a:schemeClr val="bg1"/>
                </a:solidFill>
                <a:latin typeface="Sylfaen" panose="010A0502050306030303" pitchFamily="18" charset="0"/>
              </a:rPr>
              <a:t>Formula química. </a:t>
            </a:r>
            <a:r>
              <a:rPr lang="es-MX" dirty="0">
                <a:solidFill>
                  <a:schemeClr val="bg1"/>
                </a:solidFill>
                <a:latin typeface="Sylfaen" panose="010A0502050306030303" pitchFamily="18" charset="0"/>
              </a:rPr>
              <a:t>Combinación de símbolos que indica la composición química de una </a:t>
            </a:r>
            <a:r>
              <a:rPr lang="es-MX" dirty="0" smtClean="0">
                <a:solidFill>
                  <a:schemeClr val="bg1"/>
                </a:solidFill>
                <a:latin typeface="Sylfaen" panose="010A0502050306030303" pitchFamily="18" charset="0"/>
              </a:rPr>
              <a:t>sustancia.</a:t>
            </a:r>
          </a:p>
          <a:p>
            <a:pPr algn="just">
              <a:buFont typeface="Wingdings" panose="05000000000000000000" pitchFamily="2" charset="2"/>
              <a:buChar char="q"/>
            </a:pPr>
            <a:r>
              <a:rPr lang="es-MX" dirty="0" smtClean="0">
                <a:solidFill>
                  <a:schemeClr val="bg1"/>
                </a:solidFill>
                <a:latin typeface="Sylfaen" panose="010A0502050306030303" pitchFamily="18" charset="0"/>
              </a:rPr>
              <a:t>Reacción química. </a:t>
            </a:r>
            <a:r>
              <a:rPr lang="es-MX" dirty="0">
                <a:solidFill>
                  <a:schemeClr val="bg1"/>
                </a:solidFill>
                <a:latin typeface="Sylfaen" panose="010A0502050306030303" pitchFamily="18" charset="0"/>
              </a:rPr>
              <a:t>E</a:t>
            </a:r>
            <a:r>
              <a:rPr lang="es-MX" dirty="0" smtClean="0">
                <a:solidFill>
                  <a:schemeClr val="bg1"/>
                </a:solidFill>
                <a:latin typeface="Sylfaen" panose="010A0502050306030303" pitchFamily="18" charset="0"/>
              </a:rPr>
              <a:t>s </a:t>
            </a:r>
            <a:r>
              <a:rPr lang="es-MX" dirty="0">
                <a:solidFill>
                  <a:schemeClr val="bg1"/>
                </a:solidFill>
                <a:latin typeface="Sylfaen" panose="010A0502050306030303" pitchFamily="18" charset="0"/>
              </a:rPr>
              <a:t>un proceso en el cual una sustancia (o sustancias) desaparece para formar una o más sustancias nuevas.</a:t>
            </a:r>
            <a:endParaRPr lang="es-MX" dirty="0" smtClean="0">
              <a:solidFill>
                <a:schemeClr val="bg1"/>
              </a:solidFill>
              <a:latin typeface="Sylfaen" panose="010A0502050306030303" pitchFamily="18" charset="0"/>
            </a:endParaRPr>
          </a:p>
          <a:p>
            <a:pPr algn="just">
              <a:buFont typeface="Wingdings" panose="05000000000000000000" pitchFamily="2" charset="2"/>
              <a:buChar char="q"/>
            </a:pPr>
            <a:r>
              <a:rPr lang="es-MX" dirty="0" smtClean="0">
                <a:solidFill>
                  <a:schemeClr val="bg1"/>
                </a:solidFill>
                <a:latin typeface="Sylfaen" panose="010A0502050306030303" pitchFamily="18" charset="0"/>
              </a:rPr>
              <a:t>Ecuación Química. Es </a:t>
            </a:r>
            <a:r>
              <a:rPr lang="es-MX" dirty="0">
                <a:solidFill>
                  <a:schemeClr val="bg1"/>
                </a:solidFill>
                <a:latin typeface="Sylfaen" panose="010A0502050306030303" pitchFamily="18" charset="0"/>
              </a:rPr>
              <a:t>el modo de representar a las reacciones químicas.</a:t>
            </a:r>
            <a:endParaRPr lang="es-MX" dirty="0" smtClean="0">
              <a:solidFill>
                <a:schemeClr val="bg1"/>
              </a:solidFill>
              <a:latin typeface="Sylfaen" panose="010A0502050306030303" pitchFamily="18" charset="0"/>
            </a:endParaRPr>
          </a:p>
          <a:p>
            <a:pPr algn="just">
              <a:buFont typeface="Wingdings" panose="05000000000000000000" pitchFamily="2" charset="2"/>
              <a:buChar char="q"/>
            </a:pPr>
            <a:r>
              <a:rPr lang="es-MX" dirty="0" smtClean="0">
                <a:solidFill>
                  <a:schemeClr val="bg1"/>
                </a:solidFill>
                <a:latin typeface="Sylfaen" panose="010A0502050306030303" pitchFamily="18" charset="0"/>
              </a:rPr>
              <a:t>Porcentaje de rendimiento. Es </a:t>
            </a:r>
            <a:r>
              <a:rPr lang="es-MX" dirty="0">
                <a:solidFill>
                  <a:schemeClr val="bg1"/>
                </a:solidFill>
                <a:latin typeface="Sylfaen" panose="010A0502050306030303" pitchFamily="18" charset="0"/>
              </a:rPr>
              <a:t>u</a:t>
            </a:r>
            <a:r>
              <a:rPr lang="es-MX" dirty="0" smtClean="0">
                <a:solidFill>
                  <a:schemeClr val="bg1"/>
                </a:solidFill>
                <a:latin typeface="Sylfaen" panose="010A0502050306030303" pitchFamily="18" charset="0"/>
              </a:rPr>
              <a:t>na </a:t>
            </a:r>
            <a:r>
              <a:rPr lang="es-MX" dirty="0">
                <a:solidFill>
                  <a:schemeClr val="bg1"/>
                </a:solidFill>
                <a:latin typeface="Sylfaen" panose="010A0502050306030303" pitchFamily="18" charset="0"/>
              </a:rPr>
              <a:t>cantidad que relaciona el rendimiento de la reacción con el rendimiento </a:t>
            </a:r>
            <a:r>
              <a:rPr lang="es-MX" dirty="0" smtClean="0">
                <a:solidFill>
                  <a:schemeClr val="bg1"/>
                </a:solidFill>
                <a:latin typeface="Sylfaen" panose="010A0502050306030303" pitchFamily="18" charset="0"/>
              </a:rPr>
              <a:t>teórico. Se da </a:t>
            </a:r>
            <a:r>
              <a:rPr lang="es-MX" dirty="0">
                <a:solidFill>
                  <a:schemeClr val="bg1"/>
                </a:solidFill>
                <a:latin typeface="Sylfaen" panose="010A0502050306030303" pitchFamily="18" charset="0"/>
              </a:rPr>
              <a:t>multiplicado por 100 </a:t>
            </a:r>
            <a:r>
              <a:rPr lang="es-MX" dirty="0" smtClean="0">
                <a:solidFill>
                  <a:schemeClr val="bg1"/>
                </a:solidFill>
                <a:latin typeface="Sylfaen" panose="010A0502050306030303" pitchFamily="18" charset="0"/>
              </a:rPr>
              <a:t>rendimiento </a:t>
            </a:r>
            <a:r>
              <a:rPr lang="es-MX" dirty="0">
                <a:solidFill>
                  <a:schemeClr val="bg1"/>
                </a:solidFill>
                <a:latin typeface="Sylfaen" panose="010A0502050306030303" pitchFamily="18" charset="0"/>
              </a:rPr>
              <a:t>real </a:t>
            </a:r>
            <a:r>
              <a:rPr lang="es-MX" dirty="0" smtClean="0">
                <a:solidFill>
                  <a:schemeClr val="bg1"/>
                </a:solidFill>
                <a:latin typeface="Sylfaen" panose="010A0502050306030303" pitchFamily="18" charset="0"/>
              </a:rPr>
              <a:t>y </a:t>
            </a:r>
            <a:r>
              <a:rPr lang="es-MX" dirty="0">
                <a:solidFill>
                  <a:schemeClr val="bg1"/>
                </a:solidFill>
                <a:latin typeface="Sylfaen" panose="010A0502050306030303" pitchFamily="18" charset="0"/>
              </a:rPr>
              <a:t>dividido por el rendimiento </a:t>
            </a:r>
            <a:r>
              <a:rPr lang="es-MX" dirty="0" smtClean="0">
                <a:solidFill>
                  <a:schemeClr val="bg1"/>
                </a:solidFill>
                <a:latin typeface="Sylfaen" panose="010A0502050306030303" pitchFamily="18" charset="0"/>
              </a:rPr>
              <a:t>teórico.</a:t>
            </a:r>
            <a:endParaRPr lang="es-MX" dirty="0">
              <a:solidFill>
                <a:schemeClr val="bg1"/>
              </a:solidFill>
              <a:latin typeface="Sylfaen" panose="010A0502050306030303" pitchFamily="18" charset="0"/>
            </a:endParaRPr>
          </a:p>
        </p:txBody>
      </p:sp>
    </p:spTree>
    <p:extLst>
      <p:ext uri="{BB962C8B-B14F-4D97-AF65-F5344CB8AC3E}">
        <p14:creationId xmlns:p14="http://schemas.microsoft.com/office/powerpoint/2010/main" val="277178192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1 Diagrama"/>
          <p:cNvGraphicFramePr/>
          <p:nvPr>
            <p:extLst>
              <p:ext uri="{D42A27DB-BD31-4B8C-83A1-F6EECF244321}">
                <p14:modId xmlns:p14="http://schemas.microsoft.com/office/powerpoint/2010/main" val="1579283223"/>
              </p:ext>
            </p:extLst>
          </p:nvPr>
        </p:nvGraphicFramePr>
        <p:xfrm>
          <a:off x="629816" y="1429710"/>
          <a:ext cx="7812360" cy="542829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Rectángulo redondeado 2"/>
          <p:cNvSpPr/>
          <p:nvPr/>
        </p:nvSpPr>
        <p:spPr>
          <a:xfrm>
            <a:off x="539552" y="1268760"/>
            <a:ext cx="7992888" cy="936104"/>
          </a:xfrm>
          <a:prstGeom prst="roundRect">
            <a:avLst/>
          </a:prstGeom>
        </p:spPr>
        <p:style>
          <a:lnRef idx="3">
            <a:schemeClr val="lt1"/>
          </a:lnRef>
          <a:fillRef idx="1">
            <a:schemeClr val="accent3"/>
          </a:fillRef>
          <a:effectRef idx="1">
            <a:schemeClr val="accent3"/>
          </a:effectRef>
          <a:fontRef idx="minor">
            <a:schemeClr val="lt1"/>
          </a:fontRef>
        </p:style>
        <p:txBody>
          <a:bodyPr rtlCol="0" anchor="ctr"/>
          <a:lstStyle/>
          <a:p>
            <a:pPr algn="ctr"/>
            <a:endParaRPr lang="es-MX"/>
          </a:p>
        </p:txBody>
      </p:sp>
      <p:sp>
        <p:nvSpPr>
          <p:cNvPr id="6" name="5 CuadroTexto"/>
          <p:cNvSpPr txBox="1"/>
          <p:nvPr/>
        </p:nvSpPr>
        <p:spPr>
          <a:xfrm>
            <a:off x="1691680" y="5229200"/>
            <a:ext cx="3672408" cy="584775"/>
          </a:xfrm>
          <a:prstGeom prst="rect">
            <a:avLst/>
          </a:prstGeom>
          <a:noFill/>
          <a:ln>
            <a:noFill/>
          </a:ln>
        </p:spPr>
        <p:txBody>
          <a:bodyPr wrap="square" rtlCol="0">
            <a:spAutoFit/>
          </a:bodyPr>
          <a:lstStyle/>
          <a:p>
            <a:r>
              <a:rPr lang="es-MX" sz="1600" dirty="0">
                <a:latin typeface="Sylfaen" panose="010A0502050306030303" pitchFamily="18" charset="0"/>
              </a:rPr>
              <a:t>Se agrega al matraz </a:t>
            </a:r>
            <a:r>
              <a:rPr lang="es-MX" sz="1600" dirty="0" smtClean="0">
                <a:latin typeface="Sylfaen" panose="010A0502050306030303" pitchFamily="18" charset="0"/>
              </a:rPr>
              <a:t>con </a:t>
            </a:r>
            <a:r>
              <a:rPr lang="es-MX" sz="1600" dirty="0">
                <a:latin typeface="Sylfaen" panose="010A0502050306030303" pitchFamily="18" charset="0"/>
              </a:rPr>
              <a:t>mucho cuidado de agua destilada y se agita suavemente</a:t>
            </a:r>
          </a:p>
        </p:txBody>
      </p:sp>
      <p:sp>
        <p:nvSpPr>
          <p:cNvPr id="8" name="7 CuadroTexto"/>
          <p:cNvSpPr txBox="1"/>
          <p:nvPr/>
        </p:nvSpPr>
        <p:spPr>
          <a:xfrm>
            <a:off x="885426" y="1328574"/>
            <a:ext cx="7272808" cy="707886"/>
          </a:xfrm>
          <a:prstGeom prst="rect">
            <a:avLst/>
          </a:prstGeom>
          <a:noFill/>
        </p:spPr>
        <p:txBody>
          <a:bodyPr wrap="square" rtlCol="0">
            <a:spAutoFit/>
          </a:bodyPr>
          <a:lstStyle/>
          <a:p>
            <a:pPr lvl="0"/>
            <a:r>
              <a:rPr lang="es-MX" sz="2000" b="1" spc="50" dirty="0" smtClean="0">
                <a:ln w="9525" cmpd="sng">
                  <a:solidFill>
                    <a:schemeClr val="accent1"/>
                  </a:solidFill>
                  <a:prstDash val="solid"/>
                </a:ln>
                <a:solidFill>
                  <a:srgbClr val="70AD47">
                    <a:tint val="1000"/>
                  </a:srgbClr>
                </a:solidFill>
                <a:effectLst>
                  <a:glow rad="38100">
                    <a:schemeClr val="accent1">
                      <a:alpha val="40000"/>
                    </a:schemeClr>
                  </a:glow>
                </a:effectLst>
              </a:rPr>
              <a:t>PREPARACIÓN DE NITRATO DE COBRE POR OXIDACIÓN DEL CU METÁLICO CON ÁCIDO NÍTRICO.</a:t>
            </a:r>
            <a:endParaRPr lang="es-MX" sz="2000" b="1" spc="50" dirty="0">
              <a:ln w="9525" cmpd="sng">
                <a:solidFill>
                  <a:schemeClr val="accent1"/>
                </a:solidFill>
                <a:prstDash val="solid"/>
              </a:ln>
              <a:solidFill>
                <a:srgbClr val="70AD47">
                  <a:tint val="1000"/>
                </a:srgbClr>
              </a:solidFill>
              <a:effectLst>
                <a:glow rad="38100">
                  <a:schemeClr val="accent1">
                    <a:alpha val="40000"/>
                  </a:schemeClr>
                </a:glow>
              </a:effectLst>
            </a:endParaRPr>
          </a:p>
        </p:txBody>
      </p:sp>
      <p:sp>
        <p:nvSpPr>
          <p:cNvPr id="9" name="8 CuadroTexto"/>
          <p:cNvSpPr txBox="1"/>
          <p:nvPr/>
        </p:nvSpPr>
        <p:spPr>
          <a:xfrm>
            <a:off x="724895" y="332656"/>
            <a:ext cx="6192688" cy="646331"/>
          </a:xfrm>
          <a:prstGeom prst="rect">
            <a:avLst/>
          </a:prstGeom>
          <a:noFill/>
        </p:spPr>
        <p:txBody>
          <a:bodyPr wrap="square" rtlCol="0">
            <a:spAutoFit/>
          </a:bodyPr>
          <a:lstStyle/>
          <a:p>
            <a:r>
              <a:rPr lang="es-MX" sz="3600" b="1" dirty="0" smtClean="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rPr>
              <a:t>DIAGRAMA DE BLOQUES</a:t>
            </a:r>
            <a:endParaRPr lang="es-MX" sz="3600" b="1" dirty="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endParaRPr>
          </a:p>
        </p:txBody>
      </p:sp>
    </p:spTree>
    <p:extLst>
      <p:ext uri="{BB962C8B-B14F-4D97-AF65-F5344CB8AC3E}">
        <p14:creationId xmlns:p14="http://schemas.microsoft.com/office/powerpoint/2010/main" val="118321593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ángulo redondeado 3"/>
          <p:cNvSpPr/>
          <p:nvPr/>
        </p:nvSpPr>
        <p:spPr>
          <a:xfrm>
            <a:off x="467544" y="506579"/>
            <a:ext cx="7992888" cy="936104"/>
          </a:xfrm>
          <a:prstGeom prst="roundRect">
            <a:avLst/>
          </a:prstGeom>
        </p:spPr>
        <p:style>
          <a:lnRef idx="3">
            <a:schemeClr val="lt1"/>
          </a:lnRef>
          <a:fillRef idx="1">
            <a:schemeClr val="accent3"/>
          </a:fillRef>
          <a:effectRef idx="1">
            <a:schemeClr val="accent3"/>
          </a:effectRef>
          <a:fontRef idx="minor">
            <a:schemeClr val="lt1"/>
          </a:fontRef>
        </p:style>
        <p:txBody>
          <a:bodyPr rtlCol="0" anchor="ctr"/>
          <a:lstStyle/>
          <a:p>
            <a:pPr algn="ctr"/>
            <a:endParaRPr lang="es-MX"/>
          </a:p>
        </p:txBody>
      </p:sp>
      <p:graphicFrame>
        <p:nvGraphicFramePr>
          <p:cNvPr id="5" name="4 Diagrama"/>
          <p:cNvGraphicFramePr/>
          <p:nvPr>
            <p:extLst>
              <p:ext uri="{D42A27DB-BD31-4B8C-83A1-F6EECF244321}">
                <p14:modId xmlns:p14="http://schemas.microsoft.com/office/powerpoint/2010/main" val="110825077"/>
              </p:ext>
            </p:extLst>
          </p:nvPr>
        </p:nvGraphicFramePr>
        <p:xfrm>
          <a:off x="467544" y="1484784"/>
          <a:ext cx="8352928" cy="518457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6" name="5 CuadroTexto"/>
          <p:cNvSpPr txBox="1"/>
          <p:nvPr/>
        </p:nvSpPr>
        <p:spPr>
          <a:xfrm>
            <a:off x="1115616" y="620688"/>
            <a:ext cx="6840760" cy="707886"/>
          </a:xfrm>
          <a:prstGeom prst="rect">
            <a:avLst/>
          </a:prstGeom>
          <a:noFill/>
        </p:spPr>
        <p:txBody>
          <a:bodyPr wrap="square" rtlCol="0">
            <a:spAutoFit/>
          </a:bodyPr>
          <a:lstStyle/>
          <a:p>
            <a:pPr lvl="0"/>
            <a:r>
              <a:rPr lang="es-MX" sz="2000" b="1" spc="50" dirty="0" smtClean="0">
                <a:ln w="9525" cmpd="sng">
                  <a:solidFill>
                    <a:schemeClr val="accent1"/>
                  </a:solidFill>
                  <a:prstDash val="solid"/>
                </a:ln>
                <a:solidFill>
                  <a:srgbClr val="70AD47">
                    <a:tint val="1000"/>
                  </a:srgbClr>
                </a:solidFill>
                <a:effectLst>
                  <a:glow rad="38100">
                    <a:schemeClr val="accent1">
                      <a:alpha val="40000"/>
                    </a:schemeClr>
                  </a:glow>
                </a:effectLst>
              </a:rPr>
              <a:t>PREPARACIÓN DE HIDRÓXIDO DE COBRE A PARTIR DEL NITRATO DE COBRE.</a:t>
            </a:r>
            <a:endParaRPr lang="es-MX" sz="2000" b="1" spc="50" dirty="0">
              <a:ln w="9525" cmpd="sng">
                <a:solidFill>
                  <a:schemeClr val="accent1"/>
                </a:solidFill>
                <a:prstDash val="solid"/>
              </a:ln>
              <a:solidFill>
                <a:srgbClr val="70AD47">
                  <a:tint val="1000"/>
                </a:srgbClr>
              </a:solidFill>
              <a:effectLst>
                <a:glow rad="38100">
                  <a:schemeClr val="accent1">
                    <a:alpha val="40000"/>
                  </a:schemeClr>
                </a:glow>
              </a:effectLst>
            </a:endParaRPr>
          </a:p>
        </p:txBody>
      </p:sp>
    </p:spTree>
    <p:extLst>
      <p:ext uri="{BB962C8B-B14F-4D97-AF65-F5344CB8AC3E}">
        <p14:creationId xmlns:p14="http://schemas.microsoft.com/office/powerpoint/2010/main" val="356448388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4 Diagrama"/>
          <p:cNvGraphicFramePr/>
          <p:nvPr>
            <p:extLst>
              <p:ext uri="{D42A27DB-BD31-4B8C-83A1-F6EECF244321}">
                <p14:modId xmlns:p14="http://schemas.microsoft.com/office/powerpoint/2010/main" val="2403672996"/>
              </p:ext>
            </p:extLst>
          </p:nvPr>
        </p:nvGraphicFramePr>
        <p:xfrm>
          <a:off x="611560" y="476672"/>
          <a:ext cx="7488832" cy="504056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15023281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ángulo redondeado 3"/>
          <p:cNvSpPr/>
          <p:nvPr/>
        </p:nvSpPr>
        <p:spPr>
          <a:xfrm>
            <a:off x="467544" y="506579"/>
            <a:ext cx="7992888" cy="936104"/>
          </a:xfrm>
          <a:prstGeom prst="roundRect">
            <a:avLst/>
          </a:prstGeom>
        </p:spPr>
        <p:style>
          <a:lnRef idx="3">
            <a:schemeClr val="lt1"/>
          </a:lnRef>
          <a:fillRef idx="1">
            <a:schemeClr val="accent3"/>
          </a:fillRef>
          <a:effectRef idx="1">
            <a:schemeClr val="accent3"/>
          </a:effectRef>
          <a:fontRef idx="minor">
            <a:schemeClr val="lt1"/>
          </a:fontRef>
        </p:style>
        <p:txBody>
          <a:bodyPr rtlCol="0" anchor="ctr"/>
          <a:lstStyle/>
          <a:p>
            <a:pPr algn="ctr"/>
            <a:endParaRPr lang="es-MX"/>
          </a:p>
        </p:txBody>
      </p:sp>
      <p:graphicFrame>
        <p:nvGraphicFramePr>
          <p:cNvPr id="2" name="1 Diagrama"/>
          <p:cNvGraphicFramePr/>
          <p:nvPr>
            <p:extLst>
              <p:ext uri="{D42A27DB-BD31-4B8C-83A1-F6EECF244321}">
                <p14:modId xmlns:p14="http://schemas.microsoft.com/office/powerpoint/2010/main" val="1768447034"/>
              </p:ext>
            </p:extLst>
          </p:nvPr>
        </p:nvGraphicFramePr>
        <p:xfrm>
          <a:off x="539552" y="1556792"/>
          <a:ext cx="7920880" cy="504056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2 CuadroTexto"/>
          <p:cNvSpPr txBox="1"/>
          <p:nvPr/>
        </p:nvSpPr>
        <p:spPr>
          <a:xfrm>
            <a:off x="971600" y="554777"/>
            <a:ext cx="6840760" cy="707886"/>
          </a:xfrm>
          <a:prstGeom prst="rect">
            <a:avLst/>
          </a:prstGeom>
          <a:noFill/>
        </p:spPr>
        <p:txBody>
          <a:bodyPr wrap="square" rtlCol="0">
            <a:spAutoFit/>
          </a:bodyPr>
          <a:lstStyle/>
          <a:p>
            <a:r>
              <a:rPr lang="es-MX" sz="2000" b="1" dirty="0" smtClean="0">
                <a:ln w="9525">
                  <a:solidFill>
                    <a:schemeClr val="bg1"/>
                  </a:solidFill>
                  <a:prstDash val="solid"/>
                </a:ln>
                <a:effectLst>
                  <a:outerShdw blurRad="12700" dist="38100" dir="2700000" algn="tl" rotWithShape="0">
                    <a:schemeClr val="bg1">
                      <a:lumMod val="50000"/>
                    </a:schemeClr>
                  </a:outerShdw>
                </a:effectLst>
              </a:rPr>
              <a:t> PREPARACIÓN DE FOSFATO DE COBRE A PARTIR DEL SULFATO DE COBRE. </a:t>
            </a:r>
            <a:endParaRPr lang="es-MX" sz="2000" b="1" dirty="0">
              <a:ln w="9525">
                <a:solidFill>
                  <a:schemeClr val="bg1"/>
                </a:solidFill>
                <a:prstDash val="solid"/>
              </a:ln>
              <a:effectLst>
                <a:outerShdw blurRad="12700" dist="38100" dir="2700000" algn="tl" rotWithShape="0">
                  <a:schemeClr val="bg1">
                    <a:lumMod val="50000"/>
                  </a:schemeClr>
                </a:outerShdw>
              </a:effectLst>
            </a:endParaRPr>
          </a:p>
        </p:txBody>
      </p:sp>
    </p:spTree>
    <p:extLst>
      <p:ext uri="{BB962C8B-B14F-4D97-AF65-F5344CB8AC3E}">
        <p14:creationId xmlns:p14="http://schemas.microsoft.com/office/powerpoint/2010/main" val="102576486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theme/theme1.xml><?xml version="1.0" encoding="utf-8"?>
<a:theme xmlns:a="http://schemas.openxmlformats.org/drawingml/2006/main" name="Sector">
  <a:themeElements>
    <a:clrScheme name="Sector">
      <a:dk1>
        <a:sysClr val="windowText" lastClr="000000"/>
      </a:dk1>
      <a:lt1>
        <a:sysClr val="window" lastClr="FFFFFF"/>
      </a:lt1>
      <a:dk2>
        <a:srgbClr val="146194"/>
      </a:dk2>
      <a:lt2>
        <a:srgbClr val="76DBF4"/>
      </a:lt2>
      <a:accent1>
        <a:srgbClr val="052F61"/>
      </a:accent1>
      <a:accent2>
        <a:srgbClr val="A50E82"/>
      </a:accent2>
      <a:accent3>
        <a:srgbClr val="14967C"/>
      </a:accent3>
      <a:accent4>
        <a:srgbClr val="6A9E1F"/>
      </a:accent4>
      <a:accent5>
        <a:srgbClr val="E87D37"/>
      </a:accent5>
      <a:accent6>
        <a:srgbClr val="C62324"/>
      </a:accent6>
      <a:hlink>
        <a:srgbClr val="0D2E46"/>
      </a:hlink>
      <a:folHlink>
        <a:srgbClr val="356A95"/>
      </a:folHlink>
    </a:clrScheme>
    <a:fontScheme name="Sector">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Sector">
      <a:fillStyleLst>
        <a:solidFill>
          <a:schemeClr val="phClr"/>
        </a:solidFill>
        <a:gradFill rotWithShape="1">
          <a:gsLst>
            <a:gs pos="0">
              <a:schemeClr val="phClr">
                <a:tint val="62000"/>
                <a:hueMod val="94000"/>
                <a:satMod val="140000"/>
                <a:lumMod val="110000"/>
              </a:schemeClr>
            </a:gs>
            <a:gs pos="100000">
              <a:schemeClr val="phClr">
                <a:tint val="84000"/>
                <a:satMod val="160000"/>
              </a:schemeClr>
            </a:gs>
          </a:gsLst>
          <a:lin ang="5400000" scaled="0"/>
        </a:gradFill>
        <a:gradFill rotWithShape="1">
          <a:gsLst>
            <a:gs pos="0">
              <a:schemeClr val="phClr">
                <a:tint val="98000"/>
                <a:hueMod val="94000"/>
                <a:satMod val="130000"/>
                <a:lumMod val="138000"/>
              </a:schemeClr>
            </a:gs>
            <a:gs pos="100000">
              <a:schemeClr val="phClr">
                <a:shade val="94000"/>
                <a:lumMod val="88000"/>
              </a:schemeClr>
            </a:gs>
          </a:gsLst>
          <a:lin ang="5400000" scaled="0"/>
        </a:gradFill>
      </a:fillStyleLst>
      <a:lnStyleLst>
        <a:ln w="9525" cap="rnd" cmpd="sng" algn="ctr">
          <a:solidFill>
            <a:schemeClr val="phClr">
              <a:tint val="76000"/>
              <a:alpha val="60000"/>
              <a:hueMod val="94000"/>
            </a:schemeClr>
          </a:solidFill>
          <a:prstDash val="solid"/>
        </a:ln>
        <a:ln w="12700" cap="rnd" cmpd="sng" algn="ctr">
          <a:solidFill>
            <a:schemeClr val="phClr">
              <a:hueMod val="94000"/>
            </a:schemeClr>
          </a:solidFill>
          <a:prstDash val="solid"/>
        </a:ln>
        <a:ln w="28575" cap="rnd"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a:effectStyle>
      </a:effectStyleLst>
      <a:bgFillStyleLst>
        <a:solidFill>
          <a:schemeClr val="phClr"/>
        </a:solidFill>
        <a:gradFill rotWithShape="1">
          <a:gsLst>
            <a:gs pos="10000">
              <a:schemeClr val="phClr">
                <a:tint val="97000"/>
                <a:hueMod val="92000"/>
                <a:satMod val="169000"/>
                <a:lumMod val="164000"/>
              </a:schemeClr>
            </a:gs>
            <a:gs pos="100000">
              <a:schemeClr val="phClr">
                <a:shade val="96000"/>
                <a:satMod val="120000"/>
                <a:lumMod val="90000"/>
              </a:schemeClr>
            </a:gs>
          </a:gsLst>
          <a:lin ang="6120000" scaled="1"/>
        </a:gradFill>
        <a:gradFill rotWithShape="1">
          <a:gsLst>
            <a:gs pos="0">
              <a:schemeClr val="phClr">
                <a:tint val="97000"/>
                <a:hueMod val="92000"/>
                <a:satMod val="169000"/>
                <a:lumMod val="164000"/>
              </a:schemeClr>
            </a:gs>
            <a:gs pos="100000">
              <a:schemeClr val="phClr">
                <a:shade val="96000"/>
                <a:satMod val="120000"/>
                <a:lumMod val="90000"/>
              </a:schemeClr>
            </a:gs>
          </a:gsLst>
          <a:path path="circle">
            <a:fillToRect b="100000"/>
          </a:path>
        </a:gradFill>
      </a:bgFillStyleLst>
    </a:fmtScheme>
  </a:themeElements>
  <a:objectDefaults/>
  <a:extraClrSchemeLst/>
  <a:extLst>
    <a:ext uri="{05A4C25C-085E-4340-85A3-A5531E510DB2}">
      <thm15:themeFamily xmlns:thm15="http://schemas.microsoft.com/office/thememl/2012/main" name="Slice" id="{0507925B-6AC9-4358-8E18-C330545D08F8}" vid="{13FEC7C6-62A9-40C4-99D2-581AACACAA2F}"/>
    </a:ext>
  </a:extLst>
</a:theme>
</file>

<file path=docProps/app.xml><?xml version="1.0" encoding="utf-8"?>
<Properties xmlns="http://schemas.openxmlformats.org/officeDocument/2006/extended-properties" xmlns:vt="http://schemas.openxmlformats.org/officeDocument/2006/docPropsVTypes">
  <Template>Slice</Template>
  <TotalTime>472</TotalTime>
  <Words>1153</Words>
  <Application>Microsoft Office PowerPoint</Application>
  <PresentationFormat>Presentación en pantalla (4:3)</PresentationFormat>
  <Paragraphs>63</Paragraphs>
  <Slides>17</Slides>
  <Notes>0</Notes>
  <HiddenSlides>0</HiddenSlides>
  <MMClips>0</MMClips>
  <ScaleCrop>false</ScaleCrop>
  <HeadingPairs>
    <vt:vector size="6" baseType="variant">
      <vt:variant>
        <vt:lpstr>Fuentes usadas</vt:lpstr>
      </vt:variant>
      <vt:variant>
        <vt:i4>7</vt:i4>
      </vt:variant>
      <vt:variant>
        <vt:lpstr>Tema</vt:lpstr>
      </vt:variant>
      <vt:variant>
        <vt:i4>1</vt:i4>
      </vt:variant>
      <vt:variant>
        <vt:lpstr>Títulos de diapositiva</vt:lpstr>
      </vt:variant>
      <vt:variant>
        <vt:i4>17</vt:i4>
      </vt:variant>
    </vt:vector>
  </HeadingPairs>
  <TitlesOfParts>
    <vt:vector size="25" baseType="lpstr">
      <vt:lpstr>Arial</vt:lpstr>
      <vt:lpstr>Cambria Math</vt:lpstr>
      <vt:lpstr>Century Gothic</vt:lpstr>
      <vt:lpstr>Copperplate Gothic Bold</vt:lpstr>
      <vt:lpstr>Sylfaen</vt:lpstr>
      <vt:lpstr>Wingdings</vt:lpstr>
      <vt:lpstr>Wingdings 3</vt:lpstr>
      <vt:lpstr>Sector</vt:lpstr>
      <vt:lpstr>Practica #3. Ley de la conservación de la materia.</vt:lpstr>
      <vt:lpstr>Fundamento</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PP</dc:creator>
  <cp:lastModifiedBy>End User</cp:lastModifiedBy>
  <cp:revision>38</cp:revision>
  <dcterms:created xsi:type="dcterms:W3CDTF">2015-04-20T19:25:27Z</dcterms:created>
  <dcterms:modified xsi:type="dcterms:W3CDTF">2015-06-04T23:37:17Z</dcterms:modified>
</cp:coreProperties>
</file>